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02" r:id="rId2"/>
    <p:sldId id="328" r:id="rId3"/>
    <p:sldId id="372" r:id="rId4"/>
    <p:sldId id="370" r:id="rId5"/>
    <p:sldId id="371" r:id="rId6"/>
    <p:sldId id="373" r:id="rId7"/>
    <p:sldId id="374" r:id="rId8"/>
    <p:sldId id="378" r:id="rId9"/>
    <p:sldId id="355" r:id="rId10"/>
    <p:sldId id="377" r:id="rId11"/>
    <p:sldId id="359" r:id="rId12"/>
    <p:sldId id="349" r:id="rId13"/>
    <p:sldId id="360" r:id="rId14"/>
    <p:sldId id="361" r:id="rId15"/>
    <p:sldId id="375" r:id="rId16"/>
    <p:sldId id="369" r:id="rId17"/>
    <p:sldId id="356" r:id="rId18"/>
    <p:sldId id="348" r:id="rId19"/>
    <p:sldId id="363" r:id="rId20"/>
    <p:sldId id="331" r:id="rId21"/>
    <p:sldId id="368" r:id="rId22"/>
    <p:sldId id="332" r:id="rId23"/>
    <p:sldId id="339" r:id="rId24"/>
    <p:sldId id="340" r:id="rId25"/>
    <p:sldId id="365" r:id="rId26"/>
    <p:sldId id="341" r:id="rId27"/>
    <p:sldId id="342" r:id="rId28"/>
    <p:sldId id="343" r:id="rId29"/>
    <p:sldId id="344" r:id="rId30"/>
    <p:sldId id="345" r:id="rId31"/>
    <p:sldId id="366" r:id="rId32"/>
    <p:sldId id="333" r:id="rId33"/>
    <p:sldId id="338" r:id="rId34"/>
    <p:sldId id="335" r:id="rId35"/>
    <p:sldId id="334" r:id="rId36"/>
    <p:sldId id="336" r:id="rId37"/>
    <p:sldId id="376" r:id="rId38"/>
    <p:sldId id="33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34B74"/>
    <a:srgbClr val="DEEBF7"/>
    <a:srgbClr val="E3D132"/>
    <a:srgbClr val="9DC3E6"/>
    <a:srgbClr val="F8CBAD"/>
    <a:srgbClr val="0071B7"/>
    <a:srgbClr val="FBE5D6"/>
    <a:srgbClr val="7030A0"/>
    <a:srgbClr val="FFB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56" autoAdjust="0"/>
    <p:restoredTop sz="95439"/>
  </p:normalViewPr>
  <p:slideViewPr>
    <p:cSldViewPr snapToGrid="0">
      <p:cViewPr>
        <p:scale>
          <a:sx n="92" d="100"/>
          <a:sy n="92" d="100"/>
        </p:scale>
        <p:origin x="3400" y="1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83F18B-0D1C-F948-BA35-A60485D2CE49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2933D-C505-F74A-A4CE-00411BB43C39}">
      <dgm:prSet phldrT="[Text]" custT="1"/>
      <dgm:spPr>
        <a:solidFill>
          <a:srgbClr val="DEEBF7"/>
        </a:solidFill>
        <a:ln>
          <a:noFill/>
          <a:prstDash val="solid"/>
        </a:ln>
      </dgm:spPr>
      <dgm:t>
        <a:bodyPr lIns="640080" rIns="0"/>
        <a:lstStyle/>
        <a:p>
          <a:pPr algn="l"/>
          <a:r>
            <a:rPr lang="en-US" sz="2400" dirty="0" err="1">
              <a:solidFill>
                <a:schemeClr val="tx1"/>
              </a:solidFill>
            </a:rPr>
            <a:t>Pendahuluan</a:t>
          </a:r>
          <a:endParaRPr lang="en-US" sz="2400" dirty="0">
            <a:solidFill>
              <a:schemeClr val="tx1"/>
            </a:solidFill>
          </a:endParaRPr>
        </a:p>
      </dgm:t>
    </dgm:pt>
    <dgm:pt modelId="{5C1B27AF-7AE6-5A43-AEDC-3C653382A75C}" type="parTrans" cxnId="{058A3199-4460-644C-A599-0497AE1CCEE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56710AA2-2299-FD40-958E-D75C0F2D702D}" type="sibTrans" cxnId="{058A3199-4460-644C-A599-0497AE1CCEED}">
      <dgm:prSet/>
      <dgm:spPr>
        <a:ln w="76200" cap="rnd">
          <a:noFill/>
          <a:round/>
        </a:ln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5825FDF8-E4D0-B048-AA1F-AEA502DE24FC}">
      <dgm:prSet phldrT="[Text]" custT="1"/>
      <dgm:spPr>
        <a:solidFill>
          <a:srgbClr val="DEEBF7"/>
        </a:solidFill>
        <a:ln>
          <a:noFill/>
          <a:prstDash val="solid"/>
        </a:ln>
      </dgm:spPr>
      <dgm:t>
        <a:bodyPr lIns="640080" rIns="0"/>
        <a:lstStyle/>
        <a:p>
          <a:pPr algn="l"/>
          <a:r>
            <a:rPr lang="en-US" sz="2400" dirty="0" err="1">
              <a:solidFill>
                <a:schemeClr val="tx1"/>
              </a:solidFill>
            </a:rPr>
            <a:t>Metode</a:t>
          </a:r>
          <a:r>
            <a:rPr lang="en-US" sz="2400" dirty="0">
              <a:solidFill>
                <a:schemeClr val="tx1"/>
              </a:solidFill>
            </a:rPr>
            <a:t> </a:t>
          </a:r>
          <a:r>
            <a:rPr lang="en-US" sz="2400" dirty="0" err="1">
              <a:solidFill>
                <a:schemeClr val="tx1"/>
              </a:solidFill>
            </a:rPr>
            <a:t>Penelitian</a:t>
          </a:r>
          <a:endParaRPr lang="en-US" sz="2400" dirty="0">
            <a:solidFill>
              <a:schemeClr val="tx1"/>
            </a:solidFill>
          </a:endParaRPr>
        </a:p>
      </dgm:t>
    </dgm:pt>
    <dgm:pt modelId="{86FCAEA8-378B-5645-B8D8-587DAE16A5DF}" type="parTrans" cxnId="{314800D9-4422-4B45-8B3A-D9E84FD99CA7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8D8A36AF-D8C0-8247-8E8C-3172CBEB8612}" type="sibTrans" cxnId="{314800D9-4422-4B45-8B3A-D9E84FD99CA7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6DD09F3A-6EF2-8945-A36A-D95DC8AB0076}">
      <dgm:prSet phldrT="[Text]" custT="1"/>
      <dgm:spPr>
        <a:solidFill>
          <a:srgbClr val="DEEBF7"/>
        </a:solidFill>
        <a:ln>
          <a:noFill/>
          <a:prstDash val="solid"/>
        </a:ln>
      </dgm:spPr>
      <dgm:t>
        <a:bodyPr lIns="640080" rIns="0"/>
        <a:lstStyle/>
        <a:p>
          <a:pPr algn="l"/>
          <a:r>
            <a:rPr lang="en-US" sz="2400" dirty="0" err="1">
              <a:solidFill>
                <a:schemeClr val="tx1"/>
              </a:solidFill>
            </a:rPr>
            <a:t>Tinjauan</a:t>
          </a:r>
          <a:r>
            <a:rPr lang="en-US" sz="2400" dirty="0">
              <a:solidFill>
                <a:schemeClr val="tx1"/>
              </a:solidFill>
            </a:rPr>
            <a:t> Pustaka</a:t>
          </a:r>
        </a:p>
      </dgm:t>
    </dgm:pt>
    <dgm:pt modelId="{27B709DF-4518-7A49-9922-EEB3E6DAEC15}" type="sibTrans" cxnId="{041461BC-1F87-3B41-8AFA-5BB465D239B8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ADB04175-A423-D34F-ABD3-94AF5E294537}" type="parTrans" cxnId="{041461BC-1F87-3B41-8AFA-5BB465D239B8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8906870-F54C-564E-ACD0-60102EE2BDE2}">
      <dgm:prSet phldrT="[Text]" custT="1"/>
      <dgm:spPr>
        <a:solidFill>
          <a:srgbClr val="DEEBF7"/>
        </a:solidFill>
        <a:ln>
          <a:noFill/>
          <a:prstDash val="solid"/>
        </a:ln>
      </dgm:spPr>
      <dgm:t>
        <a:bodyPr lIns="640080" rIns="0"/>
        <a:lstStyle/>
        <a:p>
          <a:pPr algn="l"/>
          <a:r>
            <a:rPr lang="en-US" sz="2400" dirty="0" err="1">
              <a:solidFill>
                <a:schemeClr val="tx1"/>
              </a:solidFill>
            </a:rPr>
            <a:t>Kemajuan</a:t>
          </a:r>
          <a:r>
            <a:rPr lang="en-US" sz="2400" dirty="0">
              <a:solidFill>
                <a:schemeClr val="tx1"/>
              </a:solidFill>
            </a:rPr>
            <a:t> </a:t>
          </a:r>
          <a:r>
            <a:rPr lang="en-US" sz="2400" dirty="0" err="1">
              <a:solidFill>
                <a:schemeClr val="tx1"/>
              </a:solidFill>
            </a:rPr>
            <a:t>Penelitian</a:t>
          </a:r>
          <a:endParaRPr lang="en-US" sz="2400" dirty="0">
            <a:solidFill>
              <a:schemeClr val="tx1"/>
            </a:solidFill>
          </a:endParaRPr>
        </a:p>
      </dgm:t>
    </dgm:pt>
    <dgm:pt modelId="{34673AD4-75A0-0743-87A5-0436E90EB62E}" type="parTrans" cxnId="{373AACFD-E5A8-0147-87BF-0EDD19A6416B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AF3DC74-3A80-B944-92B6-1CACAC6E09CE}" type="sibTrans" cxnId="{373AACFD-E5A8-0147-87BF-0EDD19A6416B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E9172F2-8EEB-124A-9FAB-2873E2971C90}">
      <dgm:prSet phldrT="[Text]" custT="1"/>
      <dgm:spPr>
        <a:solidFill>
          <a:srgbClr val="DEEBF7"/>
        </a:solidFill>
        <a:ln>
          <a:noFill/>
          <a:prstDash val="solid"/>
        </a:ln>
      </dgm:spPr>
      <dgm:t>
        <a:bodyPr lIns="640080" rIns="0"/>
        <a:lstStyle/>
        <a:p>
          <a:pPr algn="l"/>
          <a:r>
            <a:rPr lang="en-US" sz="2400" dirty="0" err="1">
              <a:solidFill>
                <a:schemeClr val="tx1"/>
              </a:solidFill>
            </a:rPr>
            <a:t>Jadwal</a:t>
          </a:r>
          <a:r>
            <a:rPr lang="en-US" sz="2400" dirty="0">
              <a:solidFill>
                <a:schemeClr val="tx1"/>
              </a:solidFill>
            </a:rPr>
            <a:t> </a:t>
          </a:r>
          <a:r>
            <a:rPr lang="en-US" sz="2400" dirty="0" err="1">
              <a:solidFill>
                <a:schemeClr val="tx1"/>
              </a:solidFill>
            </a:rPr>
            <a:t>Penelitian</a:t>
          </a:r>
          <a:endParaRPr lang="en-US" sz="2400" dirty="0">
            <a:solidFill>
              <a:schemeClr val="tx1"/>
            </a:solidFill>
          </a:endParaRPr>
        </a:p>
      </dgm:t>
    </dgm:pt>
    <dgm:pt modelId="{BA7AF4AC-B71D-084A-BEF2-B301BF523E2B}" type="parTrans" cxnId="{F482A9DA-1B0C-0040-BE1C-9D75BBFD96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A7761D5-6413-8346-B5D7-0B86F9809B7F}" type="sibTrans" cxnId="{F482A9DA-1B0C-0040-BE1C-9D75BBFD96D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AFA2B4-C8BD-E64E-966D-58065FCA85F5}" type="pres">
      <dgm:prSet presAssocID="{E683F18B-0D1C-F948-BA35-A60485D2CE49}" presName="Name0" presStyleCnt="0">
        <dgm:presLayoutVars>
          <dgm:chMax val="7"/>
          <dgm:chPref val="7"/>
          <dgm:dir/>
        </dgm:presLayoutVars>
      </dgm:prSet>
      <dgm:spPr/>
    </dgm:pt>
    <dgm:pt modelId="{21D80C5A-5CA5-114E-A8F3-CA3CFD201AF4}" type="pres">
      <dgm:prSet presAssocID="{E683F18B-0D1C-F948-BA35-A60485D2CE49}" presName="Name1" presStyleCnt="0"/>
      <dgm:spPr/>
    </dgm:pt>
    <dgm:pt modelId="{D210582B-65E0-1443-8014-B0778D74FAEF}" type="pres">
      <dgm:prSet presAssocID="{E683F18B-0D1C-F948-BA35-A60485D2CE49}" presName="cycle" presStyleCnt="0"/>
      <dgm:spPr/>
    </dgm:pt>
    <dgm:pt modelId="{604EB70D-6BA2-EA4E-8F54-1750DD525233}" type="pres">
      <dgm:prSet presAssocID="{E683F18B-0D1C-F948-BA35-A60485D2CE49}" presName="srcNode" presStyleLbl="node1" presStyleIdx="0" presStyleCnt="5"/>
      <dgm:spPr/>
    </dgm:pt>
    <dgm:pt modelId="{112F7F65-68AF-0B45-946C-4729E0E4B3FC}" type="pres">
      <dgm:prSet presAssocID="{E683F18B-0D1C-F948-BA35-A60485D2CE49}" presName="conn" presStyleLbl="parChTrans1D2" presStyleIdx="0" presStyleCnt="1"/>
      <dgm:spPr/>
    </dgm:pt>
    <dgm:pt modelId="{A96FA475-7773-F240-B78E-8F74A8E125B4}" type="pres">
      <dgm:prSet presAssocID="{E683F18B-0D1C-F948-BA35-A60485D2CE49}" presName="extraNode" presStyleLbl="node1" presStyleIdx="0" presStyleCnt="5"/>
      <dgm:spPr/>
    </dgm:pt>
    <dgm:pt modelId="{86F5D5EA-8C52-5744-8972-49BF24E5D9B7}" type="pres">
      <dgm:prSet presAssocID="{E683F18B-0D1C-F948-BA35-A60485D2CE49}" presName="dstNode" presStyleLbl="node1" presStyleIdx="0" presStyleCnt="5"/>
      <dgm:spPr/>
    </dgm:pt>
    <dgm:pt modelId="{DF84C560-BBB9-5848-841D-0B667622BDC8}" type="pres">
      <dgm:prSet presAssocID="{C1B2933D-C505-F74A-A4CE-00411BB43C39}" presName="text_1" presStyleLbl="node1" presStyleIdx="0" presStyleCnt="5" custLinFactNeighborY="40816">
        <dgm:presLayoutVars>
          <dgm:bulletEnabled val="1"/>
        </dgm:presLayoutVars>
      </dgm:prSet>
      <dgm:spPr/>
    </dgm:pt>
    <dgm:pt modelId="{F7C6AF09-7ED5-1B40-8449-941459F1EB08}" type="pres">
      <dgm:prSet presAssocID="{C1B2933D-C505-F74A-A4CE-00411BB43C39}" presName="accent_1" presStyleCnt="0"/>
      <dgm:spPr/>
    </dgm:pt>
    <dgm:pt modelId="{09BDFE8A-28B1-0742-B260-3DA3F7BBD4DE}" type="pres">
      <dgm:prSet presAssocID="{C1B2933D-C505-F74A-A4CE-00411BB43C39}" presName="accentRepeatNode" presStyleLbl="solidFgAcc1" presStyleIdx="0" presStyleCnt="5" custLinFactNeighborY="32652"/>
      <dgm:spPr>
        <a:solidFill>
          <a:schemeClr val="accent1">
            <a:lumMod val="40000"/>
            <a:lumOff val="60000"/>
          </a:schemeClr>
        </a:solidFill>
        <a:ln w="19050">
          <a:noFill/>
        </a:ln>
      </dgm:spPr>
    </dgm:pt>
    <dgm:pt modelId="{D7A82554-D517-3B4D-ADE9-6829089F4351}" type="pres">
      <dgm:prSet presAssocID="{6DD09F3A-6EF2-8945-A36A-D95DC8AB0076}" presName="text_2" presStyleLbl="node1" presStyleIdx="1" presStyleCnt="5" custLinFactNeighborY="17976">
        <dgm:presLayoutVars>
          <dgm:bulletEnabled val="1"/>
        </dgm:presLayoutVars>
      </dgm:prSet>
      <dgm:spPr/>
    </dgm:pt>
    <dgm:pt modelId="{6FF9D3BE-444A-F249-9879-1EADEDAF9A33}" type="pres">
      <dgm:prSet presAssocID="{6DD09F3A-6EF2-8945-A36A-D95DC8AB0076}" presName="accent_2" presStyleCnt="0"/>
      <dgm:spPr/>
    </dgm:pt>
    <dgm:pt modelId="{9A2C0A93-7110-2347-896E-C91086F4FC9F}" type="pres">
      <dgm:prSet presAssocID="{6DD09F3A-6EF2-8945-A36A-D95DC8AB0076}" presName="accentRepeatNode" presStyleLbl="solidFgAcc1" presStyleIdx="1" presStyleCnt="5" custLinFactNeighborY="14380"/>
      <dgm:spPr>
        <a:solidFill>
          <a:schemeClr val="accent1">
            <a:lumMod val="40000"/>
            <a:lumOff val="60000"/>
          </a:schemeClr>
        </a:solidFill>
        <a:ln w="19050">
          <a:noFill/>
        </a:ln>
      </dgm:spPr>
    </dgm:pt>
    <dgm:pt modelId="{1B308C9C-1EA2-DD45-8E8F-372EAB10C238}" type="pres">
      <dgm:prSet presAssocID="{5825FDF8-E4D0-B048-AA1F-AEA502DE24FC}" presName="text_3" presStyleLbl="node1" presStyleIdx="2" presStyleCnt="5">
        <dgm:presLayoutVars>
          <dgm:bulletEnabled val="1"/>
        </dgm:presLayoutVars>
      </dgm:prSet>
      <dgm:spPr/>
    </dgm:pt>
    <dgm:pt modelId="{7290EF1E-D7E0-AF4F-A8E0-263491107A26}" type="pres">
      <dgm:prSet presAssocID="{5825FDF8-E4D0-B048-AA1F-AEA502DE24FC}" presName="accent_3" presStyleCnt="0"/>
      <dgm:spPr/>
    </dgm:pt>
    <dgm:pt modelId="{D8F286EA-5ADA-204E-A224-25B4BE759907}" type="pres">
      <dgm:prSet presAssocID="{5825FDF8-E4D0-B048-AA1F-AEA502DE24FC}" presName="accentRepeatNode" presStyleLbl="solidFgAcc1" presStyleIdx="2" presStyleCnt="5"/>
      <dgm:spPr>
        <a:solidFill>
          <a:schemeClr val="accent1">
            <a:lumMod val="40000"/>
            <a:lumOff val="60000"/>
          </a:schemeClr>
        </a:solidFill>
        <a:ln w="19050">
          <a:noFill/>
        </a:ln>
      </dgm:spPr>
    </dgm:pt>
    <dgm:pt modelId="{64AF9073-AF6C-8F4B-AB97-913AA13EEB63}" type="pres">
      <dgm:prSet presAssocID="{38906870-F54C-564E-ACD0-60102EE2BDE2}" presName="text_4" presStyleLbl="node1" presStyleIdx="3" presStyleCnt="5" custLinFactNeighborY="-17651">
        <dgm:presLayoutVars>
          <dgm:bulletEnabled val="1"/>
        </dgm:presLayoutVars>
      </dgm:prSet>
      <dgm:spPr/>
    </dgm:pt>
    <dgm:pt modelId="{AB37B7A1-5276-234B-8C80-FE03AEE6B535}" type="pres">
      <dgm:prSet presAssocID="{38906870-F54C-564E-ACD0-60102EE2BDE2}" presName="accent_4" presStyleCnt="0"/>
      <dgm:spPr/>
    </dgm:pt>
    <dgm:pt modelId="{22A219DE-865C-094E-98F1-30A05B4C9FAF}" type="pres">
      <dgm:prSet presAssocID="{38906870-F54C-564E-ACD0-60102EE2BDE2}" presName="accentRepeatNode" presStyleLbl="solidFgAcc1" presStyleIdx="3" presStyleCnt="5" custLinFactNeighborY="-14121"/>
      <dgm:spPr>
        <a:solidFill>
          <a:schemeClr val="accent1">
            <a:lumMod val="40000"/>
            <a:lumOff val="60000"/>
          </a:schemeClr>
        </a:solidFill>
        <a:ln w="19050">
          <a:noFill/>
        </a:ln>
      </dgm:spPr>
    </dgm:pt>
    <dgm:pt modelId="{C3CCB6FC-1F61-834D-BFD5-70FE1AFF4667}" type="pres">
      <dgm:prSet presAssocID="{3E9172F2-8EEB-124A-9FAB-2873E2971C90}" presName="text_5" presStyleLbl="node1" presStyleIdx="4" presStyleCnt="5" custLinFactNeighborY="-41127">
        <dgm:presLayoutVars>
          <dgm:bulletEnabled val="1"/>
        </dgm:presLayoutVars>
      </dgm:prSet>
      <dgm:spPr/>
    </dgm:pt>
    <dgm:pt modelId="{BC5354D3-4392-5B40-9388-D25087975060}" type="pres">
      <dgm:prSet presAssocID="{3E9172F2-8EEB-124A-9FAB-2873E2971C90}" presName="accent_5" presStyleCnt="0"/>
      <dgm:spPr/>
    </dgm:pt>
    <dgm:pt modelId="{684BE940-0E71-8540-A72F-816F1EF0E784}" type="pres">
      <dgm:prSet presAssocID="{3E9172F2-8EEB-124A-9FAB-2873E2971C90}" presName="accentRepeatNode" presStyleLbl="solidFgAcc1" presStyleIdx="4" presStyleCnt="5" custLinFactNeighborY="-32902"/>
      <dgm:spPr>
        <a:solidFill>
          <a:schemeClr val="accent1">
            <a:lumMod val="40000"/>
            <a:lumOff val="60000"/>
          </a:schemeClr>
        </a:solidFill>
        <a:ln w="19050">
          <a:noFill/>
        </a:ln>
      </dgm:spPr>
    </dgm:pt>
  </dgm:ptLst>
  <dgm:cxnLst>
    <dgm:cxn modelId="{154DF11D-1F6D-E44B-8FA0-69174B6E2124}" type="presOf" srcId="{6DD09F3A-6EF2-8945-A36A-D95DC8AB0076}" destId="{D7A82554-D517-3B4D-ADE9-6829089F4351}" srcOrd="0" destOrd="0" presId="urn:microsoft.com/office/officeart/2008/layout/VerticalCurvedList"/>
    <dgm:cxn modelId="{A998A13F-ED3C-B74F-A3DD-87725583E9D8}" type="presOf" srcId="{E683F18B-0D1C-F948-BA35-A60485D2CE49}" destId="{1BAFA2B4-C8BD-E64E-966D-58065FCA85F5}" srcOrd="0" destOrd="0" presId="urn:microsoft.com/office/officeart/2008/layout/VerticalCurvedList"/>
    <dgm:cxn modelId="{3E52578F-C186-2546-A056-2BE3A1A3B073}" type="presOf" srcId="{C1B2933D-C505-F74A-A4CE-00411BB43C39}" destId="{DF84C560-BBB9-5848-841D-0B667622BDC8}" srcOrd="0" destOrd="0" presId="urn:microsoft.com/office/officeart/2008/layout/VerticalCurvedList"/>
    <dgm:cxn modelId="{058A3199-4460-644C-A599-0497AE1CCEED}" srcId="{E683F18B-0D1C-F948-BA35-A60485D2CE49}" destId="{C1B2933D-C505-F74A-A4CE-00411BB43C39}" srcOrd="0" destOrd="0" parTransId="{5C1B27AF-7AE6-5A43-AEDC-3C653382A75C}" sibTransId="{56710AA2-2299-FD40-958E-D75C0F2D702D}"/>
    <dgm:cxn modelId="{65A4C99B-EF57-6E42-85C5-CFD59282797D}" type="presOf" srcId="{3E9172F2-8EEB-124A-9FAB-2873E2971C90}" destId="{C3CCB6FC-1F61-834D-BFD5-70FE1AFF4667}" srcOrd="0" destOrd="0" presId="urn:microsoft.com/office/officeart/2008/layout/VerticalCurvedList"/>
    <dgm:cxn modelId="{041461BC-1F87-3B41-8AFA-5BB465D239B8}" srcId="{E683F18B-0D1C-F948-BA35-A60485D2CE49}" destId="{6DD09F3A-6EF2-8945-A36A-D95DC8AB0076}" srcOrd="1" destOrd="0" parTransId="{ADB04175-A423-D34F-ABD3-94AF5E294537}" sibTransId="{27B709DF-4518-7A49-9922-EEB3E6DAEC15}"/>
    <dgm:cxn modelId="{4754D5BC-B091-584F-B9B6-56E406183903}" type="presOf" srcId="{38906870-F54C-564E-ACD0-60102EE2BDE2}" destId="{64AF9073-AF6C-8F4B-AB97-913AA13EEB63}" srcOrd="0" destOrd="0" presId="urn:microsoft.com/office/officeart/2008/layout/VerticalCurvedList"/>
    <dgm:cxn modelId="{749B65C5-E21E-9341-AB05-233AB1F38771}" type="presOf" srcId="{56710AA2-2299-FD40-958E-D75C0F2D702D}" destId="{112F7F65-68AF-0B45-946C-4729E0E4B3FC}" srcOrd="0" destOrd="0" presId="urn:microsoft.com/office/officeart/2008/layout/VerticalCurvedList"/>
    <dgm:cxn modelId="{314800D9-4422-4B45-8B3A-D9E84FD99CA7}" srcId="{E683F18B-0D1C-F948-BA35-A60485D2CE49}" destId="{5825FDF8-E4D0-B048-AA1F-AEA502DE24FC}" srcOrd="2" destOrd="0" parTransId="{86FCAEA8-378B-5645-B8D8-587DAE16A5DF}" sibTransId="{8D8A36AF-D8C0-8247-8E8C-3172CBEB8612}"/>
    <dgm:cxn modelId="{F482A9DA-1B0C-0040-BE1C-9D75BBFD96DC}" srcId="{E683F18B-0D1C-F948-BA35-A60485D2CE49}" destId="{3E9172F2-8EEB-124A-9FAB-2873E2971C90}" srcOrd="4" destOrd="0" parTransId="{BA7AF4AC-B71D-084A-BEF2-B301BF523E2B}" sibTransId="{0A7761D5-6413-8346-B5D7-0B86F9809B7F}"/>
    <dgm:cxn modelId="{E8DAE0E9-DA0F-4B4D-AF9D-1C6BB47500E4}" type="presOf" srcId="{5825FDF8-E4D0-B048-AA1F-AEA502DE24FC}" destId="{1B308C9C-1EA2-DD45-8E8F-372EAB10C238}" srcOrd="0" destOrd="0" presId="urn:microsoft.com/office/officeart/2008/layout/VerticalCurvedList"/>
    <dgm:cxn modelId="{373AACFD-E5A8-0147-87BF-0EDD19A6416B}" srcId="{E683F18B-0D1C-F948-BA35-A60485D2CE49}" destId="{38906870-F54C-564E-ACD0-60102EE2BDE2}" srcOrd="3" destOrd="0" parTransId="{34673AD4-75A0-0743-87A5-0436E90EB62E}" sibTransId="{9AF3DC74-3A80-B944-92B6-1CACAC6E09CE}"/>
    <dgm:cxn modelId="{503DF969-5E48-B447-B463-3D68A2E2EC96}" type="presParOf" srcId="{1BAFA2B4-C8BD-E64E-966D-58065FCA85F5}" destId="{21D80C5A-5CA5-114E-A8F3-CA3CFD201AF4}" srcOrd="0" destOrd="0" presId="urn:microsoft.com/office/officeart/2008/layout/VerticalCurvedList"/>
    <dgm:cxn modelId="{693BA90B-15C9-3F48-BFDD-E5B2383839EB}" type="presParOf" srcId="{21D80C5A-5CA5-114E-A8F3-CA3CFD201AF4}" destId="{D210582B-65E0-1443-8014-B0778D74FAEF}" srcOrd="0" destOrd="0" presId="urn:microsoft.com/office/officeart/2008/layout/VerticalCurvedList"/>
    <dgm:cxn modelId="{F8B1880B-6FD3-A749-9E59-EECC52AF1F82}" type="presParOf" srcId="{D210582B-65E0-1443-8014-B0778D74FAEF}" destId="{604EB70D-6BA2-EA4E-8F54-1750DD525233}" srcOrd="0" destOrd="0" presId="urn:microsoft.com/office/officeart/2008/layout/VerticalCurvedList"/>
    <dgm:cxn modelId="{CFA3848A-2AF1-9F4D-B837-ED4AF17381AF}" type="presParOf" srcId="{D210582B-65E0-1443-8014-B0778D74FAEF}" destId="{112F7F65-68AF-0B45-946C-4729E0E4B3FC}" srcOrd="1" destOrd="0" presId="urn:microsoft.com/office/officeart/2008/layout/VerticalCurvedList"/>
    <dgm:cxn modelId="{D2A8998B-ED03-9F40-A901-C0BDC3496436}" type="presParOf" srcId="{D210582B-65E0-1443-8014-B0778D74FAEF}" destId="{A96FA475-7773-F240-B78E-8F74A8E125B4}" srcOrd="2" destOrd="0" presId="urn:microsoft.com/office/officeart/2008/layout/VerticalCurvedList"/>
    <dgm:cxn modelId="{92D007B1-E2D6-6844-882A-6B0011E49379}" type="presParOf" srcId="{D210582B-65E0-1443-8014-B0778D74FAEF}" destId="{86F5D5EA-8C52-5744-8972-49BF24E5D9B7}" srcOrd="3" destOrd="0" presId="urn:microsoft.com/office/officeart/2008/layout/VerticalCurvedList"/>
    <dgm:cxn modelId="{0B94D73A-3D07-AE4B-87FE-65E5E961E68C}" type="presParOf" srcId="{21D80C5A-5CA5-114E-A8F3-CA3CFD201AF4}" destId="{DF84C560-BBB9-5848-841D-0B667622BDC8}" srcOrd="1" destOrd="0" presId="urn:microsoft.com/office/officeart/2008/layout/VerticalCurvedList"/>
    <dgm:cxn modelId="{84F2FA35-9B5D-4F4D-B6FE-A119FE9CE07E}" type="presParOf" srcId="{21D80C5A-5CA5-114E-A8F3-CA3CFD201AF4}" destId="{F7C6AF09-7ED5-1B40-8449-941459F1EB08}" srcOrd="2" destOrd="0" presId="urn:microsoft.com/office/officeart/2008/layout/VerticalCurvedList"/>
    <dgm:cxn modelId="{59ACC8BD-FECB-DC4A-9D79-2EB7D29EDF54}" type="presParOf" srcId="{F7C6AF09-7ED5-1B40-8449-941459F1EB08}" destId="{09BDFE8A-28B1-0742-B260-3DA3F7BBD4DE}" srcOrd="0" destOrd="0" presId="urn:microsoft.com/office/officeart/2008/layout/VerticalCurvedList"/>
    <dgm:cxn modelId="{08E4A9CF-07AF-B14D-AE68-1476ADE10F7E}" type="presParOf" srcId="{21D80C5A-5CA5-114E-A8F3-CA3CFD201AF4}" destId="{D7A82554-D517-3B4D-ADE9-6829089F4351}" srcOrd="3" destOrd="0" presId="urn:microsoft.com/office/officeart/2008/layout/VerticalCurvedList"/>
    <dgm:cxn modelId="{EC493E07-6225-8641-89BE-8255BA30DF7E}" type="presParOf" srcId="{21D80C5A-5CA5-114E-A8F3-CA3CFD201AF4}" destId="{6FF9D3BE-444A-F249-9879-1EADEDAF9A33}" srcOrd="4" destOrd="0" presId="urn:microsoft.com/office/officeart/2008/layout/VerticalCurvedList"/>
    <dgm:cxn modelId="{2EF7251A-E395-194D-8CD2-210386105248}" type="presParOf" srcId="{6FF9D3BE-444A-F249-9879-1EADEDAF9A33}" destId="{9A2C0A93-7110-2347-896E-C91086F4FC9F}" srcOrd="0" destOrd="0" presId="urn:microsoft.com/office/officeart/2008/layout/VerticalCurvedList"/>
    <dgm:cxn modelId="{AEADA284-E328-2945-B48C-1B7BBDB68AE4}" type="presParOf" srcId="{21D80C5A-5CA5-114E-A8F3-CA3CFD201AF4}" destId="{1B308C9C-1EA2-DD45-8E8F-372EAB10C238}" srcOrd="5" destOrd="0" presId="urn:microsoft.com/office/officeart/2008/layout/VerticalCurvedList"/>
    <dgm:cxn modelId="{006E4383-1D32-9843-A088-D2E6F0DC71D1}" type="presParOf" srcId="{21D80C5A-5CA5-114E-A8F3-CA3CFD201AF4}" destId="{7290EF1E-D7E0-AF4F-A8E0-263491107A26}" srcOrd="6" destOrd="0" presId="urn:microsoft.com/office/officeart/2008/layout/VerticalCurvedList"/>
    <dgm:cxn modelId="{9A61C85E-A38E-DE43-A376-2139CD60E5A3}" type="presParOf" srcId="{7290EF1E-D7E0-AF4F-A8E0-263491107A26}" destId="{D8F286EA-5ADA-204E-A224-25B4BE759907}" srcOrd="0" destOrd="0" presId="urn:microsoft.com/office/officeart/2008/layout/VerticalCurvedList"/>
    <dgm:cxn modelId="{0EA9D316-64BE-7743-B522-702BFD6E474C}" type="presParOf" srcId="{21D80C5A-5CA5-114E-A8F3-CA3CFD201AF4}" destId="{64AF9073-AF6C-8F4B-AB97-913AA13EEB63}" srcOrd="7" destOrd="0" presId="urn:microsoft.com/office/officeart/2008/layout/VerticalCurvedList"/>
    <dgm:cxn modelId="{4C9D7CCE-FEDE-5C45-A88E-9CC338E4B3E9}" type="presParOf" srcId="{21D80C5A-5CA5-114E-A8F3-CA3CFD201AF4}" destId="{AB37B7A1-5276-234B-8C80-FE03AEE6B535}" srcOrd="8" destOrd="0" presId="urn:microsoft.com/office/officeart/2008/layout/VerticalCurvedList"/>
    <dgm:cxn modelId="{545BCB79-02AB-B844-BCE3-A2FE40B33052}" type="presParOf" srcId="{AB37B7A1-5276-234B-8C80-FE03AEE6B535}" destId="{22A219DE-865C-094E-98F1-30A05B4C9FAF}" srcOrd="0" destOrd="0" presId="urn:microsoft.com/office/officeart/2008/layout/VerticalCurvedList"/>
    <dgm:cxn modelId="{92770E58-8D5F-9A4A-AF2F-EE3FA3C56210}" type="presParOf" srcId="{21D80C5A-5CA5-114E-A8F3-CA3CFD201AF4}" destId="{C3CCB6FC-1F61-834D-BFD5-70FE1AFF4667}" srcOrd="9" destOrd="0" presId="urn:microsoft.com/office/officeart/2008/layout/VerticalCurvedList"/>
    <dgm:cxn modelId="{FD525B73-D551-7B46-B9CC-3D3E55932500}" type="presParOf" srcId="{21D80C5A-5CA5-114E-A8F3-CA3CFD201AF4}" destId="{BC5354D3-4392-5B40-9388-D25087975060}" srcOrd="10" destOrd="0" presId="urn:microsoft.com/office/officeart/2008/layout/VerticalCurvedList"/>
    <dgm:cxn modelId="{F36670C6-FC87-BF46-9982-30C980CE9946}" type="presParOf" srcId="{BC5354D3-4392-5B40-9388-D25087975060}" destId="{684BE940-0E71-8540-A72F-816F1EF0E784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58B9C3-ABEF-C947-897D-5C1353F39CE6}" type="doc">
      <dgm:prSet loTypeId="urn:microsoft.com/office/officeart/2005/8/layout/arrow2" loCatId="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EA37CE7A-0B41-0E47-8E5D-0C417C2CC7BE}">
      <dgm:prSet phldrT="[Text]" custT="1"/>
      <dgm:spPr/>
      <dgm:t>
        <a:bodyPr/>
        <a:lstStyle/>
        <a:p>
          <a:r>
            <a:rPr lang="en-US" sz="2000" b="1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dirty="0">
              <a:latin typeface="+mn-lt"/>
              <a:cs typeface="Times New Roman" panose="02020603050405020304" pitchFamily="18" charset="0"/>
            </a:rPr>
            <a:t> I:</a:t>
          </a:r>
          <a:br>
            <a:rPr lang="en-US" sz="2000" b="1" dirty="0">
              <a:latin typeface="+mn-lt"/>
              <a:cs typeface="Times New Roman" panose="02020603050405020304" pitchFamily="18" charset="0"/>
            </a:rPr>
          </a:br>
          <a:r>
            <a:rPr lang="en-US" sz="2000" dirty="0" err="1">
              <a:latin typeface="+mn-lt"/>
              <a:cs typeface="Times New Roman" panose="02020603050405020304" pitchFamily="18" charset="0"/>
            </a:rPr>
            <a:t>Pengembangan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metode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dirty="0" err="1">
              <a:latin typeface="+mn-lt"/>
              <a:cs typeface="Times New Roman" panose="02020603050405020304" pitchFamily="18" charset="0"/>
            </a:rPr>
            <a:t>dengan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M</a:t>
          </a:r>
          <a:r>
            <a:rPr lang="en-US" sz="2000" i="1" dirty="0">
              <a:latin typeface="+mn-lt"/>
              <a:cs typeface="Times New Roman" panose="02020603050405020304" pitchFamily="18" charset="0"/>
            </a:rPr>
            <a:t>arkov model</a:t>
          </a:r>
        </a:p>
        <a:p>
          <a:r>
            <a:rPr lang="en-US" sz="2000" b="1" i="0" dirty="0" err="1">
              <a:latin typeface="+mn-lt"/>
              <a:cs typeface="Times New Roman" panose="02020603050405020304" pitchFamily="18" charset="0"/>
            </a:rPr>
            <a:t>Keluaran</a:t>
          </a:r>
          <a:r>
            <a:rPr lang="en-US" sz="2000" b="1" i="0" dirty="0">
              <a:latin typeface="+mn-lt"/>
              <a:cs typeface="Times New Roman" panose="02020603050405020304" pitchFamily="18" charset="0"/>
            </a:rPr>
            <a:t>:</a:t>
          </a:r>
          <a:br>
            <a:rPr lang="en-US" sz="2000" i="0" dirty="0">
              <a:latin typeface="+mn-lt"/>
              <a:cs typeface="Times New Roman" panose="02020603050405020304" pitchFamily="18" charset="0"/>
            </a:rPr>
          </a:br>
          <a:r>
            <a:rPr lang="en-US" sz="2000" i="0" dirty="0" err="1">
              <a:latin typeface="+mn-lt"/>
              <a:cs typeface="Times New Roman" panose="02020603050405020304" pitchFamily="18" charset="0"/>
            </a:rPr>
            <a:t>Artikel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dirty="0" err="1">
              <a:latin typeface="+mn-lt"/>
              <a:cs typeface="Times New Roman" panose="02020603050405020304" pitchFamily="18" charset="0"/>
            </a:rPr>
            <a:t>jurnal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 1</a:t>
          </a:r>
          <a:endParaRPr lang="en-US" sz="2000" i="1" dirty="0">
            <a:latin typeface="+mn-lt"/>
            <a:cs typeface="Times New Roman" panose="02020603050405020304" pitchFamily="18" charset="0"/>
          </a:endParaRPr>
        </a:p>
      </dgm:t>
    </dgm:pt>
    <dgm:pt modelId="{422AAA4D-1615-8F49-AEDB-A34EDF254707}" type="parTrans" cxnId="{0CF11232-ED51-0E49-BEF9-D3F51708AD5C}">
      <dgm:prSet/>
      <dgm:spPr/>
      <dgm:t>
        <a:bodyPr/>
        <a:lstStyle/>
        <a:p>
          <a:endParaRPr lang="en-US"/>
        </a:p>
      </dgm:t>
    </dgm:pt>
    <dgm:pt modelId="{682F5032-5635-C34E-9EC9-F7BEB43AA0FC}" type="sibTrans" cxnId="{0CF11232-ED51-0E49-BEF9-D3F51708AD5C}">
      <dgm:prSet/>
      <dgm:spPr/>
      <dgm:t>
        <a:bodyPr/>
        <a:lstStyle/>
        <a:p>
          <a:endParaRPr lang="en-US"/>
        </a:p>
      </dgm:t>
    </dgm:pt>
    <dgm:pt modelId="{F4DD0B98-75FD-2A4C-B3B0-23EC17A97BF4}">
      <dgm:prSet phldrT="[Text]" custT="1"/>
      <dgm:spPr/>
      <dgm:t>
        <a:bodyPr/>
        <a:lstStyle/>
        <a:p>
          <a:r>
            <a:rPr lang="en-US" sz="2000" b="1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dirty="0">
              <a:latin typeface="+mn-lt"/>
              <a:cs typeface="Times New Roman" panose="02020603050405020304" pitchFamily="18" charset="0"/>
            </a:rPr>
            <a:t> III:</a:t>
          </a:r>
          <a:br>
            <a:rPr lang="en-US" sz="2000" dirty="0">
              <a:latin typeface="+mn-lt"/>
              <a:cs typeface="Times New Roman" panose="02020603050405020304" pitchFamily="18" charset="0"/>
            </a:rPr>
          </a:br>
          <a:r>
            <a:rPr lang="en-US" sz="2000" dirty="0" err="1">
              <a:latin typeface="+mn-lt"/>
              <a:cs typeface="Times New Roman" panose="02020603050405020304" pitchFamily="18" charset="0"/>
            </a:rPr>
            <a:t>Pengembangan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metode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dirty="0" err="1">
              <a:latin typeface="+mn-lt"/>
              <a:cs typeface="Times New Roman" panose="02020603050405020304" pitchFamily="18" charset="0"/>
            </a:rPr>
            <a:t>dengan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 PLTS-</a:t>
          </a:r>
          <a:r>
            <a:rPr lang="en-US" sz="2000" i="0" dirty="0" err="1">
              <a:latin typeface="+mn-lt"/>
              <a:cs typeface="Times New Roman" panose="02020603050405020304" pitchFamily="18" charset="0"/>
            </a:rPr>
            <a:t>baterai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dirty="0" err="1">
              <a:latin typeface="+mn-lt"/>
              <a:cs typeface="Times New Roman" panose="02020603050405020304" pitchFamily="18" charset="0"/>
            </a:rPr>
            <a:t>menggunakan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1" dirty="0">
              <a:latin typeface="+mn-lt"/>
              <a:cs typeface="Times New Roman" panose="02020603050405020304" pitchFamily="18" charset="0"/>
            </a:rPr>
            <a:t>layered hidden Markov model</a:t>
          </a:r>
        </a:p>
        <a:p>
          <a:r>
            <a:rPr lang="en-US" sz="2000" b="1" i="0" dirty="0" err="1">
              <a:latin typeface="+mn-lt"/>
              <a:cs typeface="Times New Roman" panose="02020603050405020304" pitchFamily="18" charset="0"/>
            </a:rPr>
            <a:t>Keluaran</a:t>
          </a:r>
          <a:r>
            <a:rPr lang="en-US" sz="2000" b="1" i="0" dirty="0">
              <a:latin typeface="+mn-lt"/>
              <a:cs typeface="Times New Roman" panose="02020603050405020304" pitchFamily="18" charset="0"/>
            </a:rPr>
            <a:t>:</a:t>
          </a:r>
          <a:br>
            <a:rPr lang="en-US" sz="2000" b="1" i="0" dirty="0">
              <a:latin typeface="+mn-lt"/>
              <a:cs typeface="Times New Roman" panose="02020603050405020304" pitchFamily="18" charset="0"/>
            </a:rPr>
          </a:br>
          <a:r>
            <a:rPr lang="en-US" sz="2000" b="0" i="0" dirty="0" err="1">
              <a:latin typeface="+mn-lt"/>
              <a:cs typeface="Times New Roman" panose="02020603050405020304" pitchFamily="18" charset="0"/>
            </a:rPr>
            <a:t>Artikel</a:t>
          </a:r>
          <a:r>
            <a:rPr lang="en-US" sz="2000" b="0" i="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b="0" i="0" dirty="0" err="1">
              <a:latin typeface="+mn-lt"/>
              <a:cs typeface="Times New Roman" panose="02020603050405020304" pitchFamily="18" charset="0"/>
            </a:rPr>
            <a:t>jurnal</a:t>
          </a:r>
          <a:r>
            <a:rPr lang="en-US" sz="2000" b="0" i="0" dirty="0">
              <a:latin typeface="+mn-lt"/>
              <a:cs typeface="Times New Roman" panose="02020603050405020304" pitchFamily="18" charset="0"/>
            </a:rPr>
            <a:t> 3</a:t>
          </a:r>
          <a:endParaRPr lang="en-US" sz="2000" b="1" i="0" dirty="0">
            <a:latin typeface="+mn-lt"/>
            <a:cs typeface="Times New Roman" panose="02020603050405020304" pitchFamily="18" charset="0"/>
          </a:endParaRPr>
        </a:p>
      </dgm:t>
    </dgm:pt>
    <dgm:pt modelId="{DE44D215-712A-4B4D-9092-DD44FE3EDC9B}" type="parTrans" cxnId="{63655610-0174-9047-ADC0-AF20390D8775}">
      <dgm:prSet/>
      <dgm:spPr/>
      <dgm:t>
        <a:bodyPr/>
        <a:lstStyle/>
        <a:p>
          <a:endParaRPr lang="en-US"/>
        </a:p>
      </dgm:t>
    </dgm:pt>
    <dgm:pt modelId="{22CAD748-CCB0-0040-B48D-C503981EBECC}" type="sibTrans" cxnId="{63655610-0174-9047-ADC0-AF20390D8775}">
      <dgm:prSet/>
      <dgm:spPr/>
      <dgm:t>
        <a:bodyPr/>
        <a:lstStyle/>
        <a:p>
          <a:endParaRPr lang="en-US"/>
        </a:p>
      </dgm:t>
    </dgm:pt>
    <dgm:pt modelId="{45972175-7052-614C-BA0D-44AC29CA08AE}">
      <dgm:prSet phldrT="[Text]" custT="1"/>
      <dgm:spPr/>
      <dgm:t>
        <a:bodyPr/>
        <a:lstStyle/>
        <a:p>
          <a:pPr>
            <a:spcBef>
              <a:spcPts val="1200"/>
            </a:spcBef>
          </a:pPr>
          <a:r>
            <a:rPr lang="en-US" sz="2000" b="1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dirty="0">
              <a:latin typeface="+mn-lt"/>
              <a:cs typeface="Times New Roman" panose="02020603050405020304" pitchFamily="18" charset="0"/>
            </a:rPr>
            <a:t> IV:</a:t>
          </a:r>
          <a:br>
            <a:rPr lang="en-US" sz="2000" dirty="0">
              <a:latin typeface="+mn-lt"/>
              <a:cs typeface="Times New Roman" panose="02020603050405020304" pitchFamily="18" charset="0"/>
            </a:rPr>
          </a:br>
          <a:r>
            <a:rPr lang="en-US" sz="2000" dirty="0" err="1">
              <a:latin typeface="+mn-lt"/>
              <a:cs typeface="Times New Roman" panose="02020603050405020304" pitchFamily="18" charset="0"/>
            </a:rPr>
            <a:t>Studi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sensitivitas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dari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variabel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penetrasi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dan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sistem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distribusi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terhadap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+mn-lt"/>
              <a:cs typeface="Times New Roman" panose="02020603050405020304" pitchFamily="18" charset="0"/>
            </a:rPr>
            <a:t>kapasitas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1" dirty="0">
              <a:latin typeface="+mn-lt"/>
              <a:cs typeface="Times New Roman" panose="02020603050405020304" pitchFamily="18" charset="0"/>
            </a:rPr>
            <a:t>hosting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dirty="0" err="1">
              <a:latin typeface="+mn-lt"/>
              <a:cs typeface="Times New Roman" panose="02020603050405020304" pitchFamily="18" charset="0"/>
            </a:rPr>
            <a:t>stokastik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</a:p>
        <a:p>
          <a:pPr>
            <a:spcBef>
              <a:spcPts val="1200"/>
            </a:spcBef>
          </a:pPr>
          <a:r>
            <a:rPr lang="en-US" sz="2000" b="1" i="0" dirty="0" err="1">
              <a:latin typeface="+mn-lt"/>
              <a:cs typeface="Times New Roman" panose="02020603050405020304" pitchFamily="18" charset="0"/>
            </a:rPr>
            <a:t>Keluaran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:</a:t>
          </a:r>
          <a:br>
            <a:rPr lang="en-US" sz="2000" i="0" dirty="0">
              <a:latin typeface="+mn-lt"/>
              <a:cs typeface="Times New Roman" panose="02020603050405020304" pitchFamily="18" charset="0"/>
            </a:rPr>
          </a:br>
          <a:r>
            <a:rPr lang="en-US" sz="2000" i="0" dirty="0" err="1">
              <a:latin typeface="+mn-lt"/>
              <a:cs typeface="Times New Roman" panose="02020603050405020304" pitchFamily="18" charset="0"/>
            </a:rPr>
            <a:t>Artikel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dirty="0" err="1">
              <a:latin typeface="+mn-lt"/>
              <a:cs typeface="Times New Roman" panose="02020603050405020304" pitchFamily="18" charset="0"/>
            </a:rPr>
            <a:t>jurnal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 4</a:t>
          </a:r>
        </a:p>
      </dgm:t>
    </dgm:pt>
    <dgm:pt modelId="{DC5C0EFE-E286-274C-8BCB-27BEE7274AC8}" type="parTrans" cxnId="{7A0B6576-DF05-EA41-915F-D139A828286E}">
      <dgm:prSet/>
      <dgm:spPr/>
      <dgm:t>
        <a:bodyPr/>
        <a:lstStyle/>
        <a:p>
          <a:endParaRPr lang="en-US"/>
        </a:p>
      </dgm:t>
    </dgm:pt>
    <dgm:pt modelId="{1DEA6A48-FEF8-D744-A7C5-26D60642768F}" type="sibTrans" cxnId="{7A0B6576-DF05-EA41-915F-D139A828286E}">
      <dgm:prSet/>
      <dgm:spPr/>
      <dgm:t>
        <a:bodyPr/>
        <a:lstStyle/>
        <a:p>
          <a:endParaRPr lang="en-US"/>
        </a:p>
      </dgm:t>
    </dgm:pt>
    <dgm:pt modelId="{61A6B033-337B-4948-8753-A32FD4C00223}">
      <dgm:prSet phldrT="[Text]" custT="1"/>
      <dgm:spPr/>
      <dgm:t>
        <a:bodyPr/>
        <a:lstStyle/>
        <a:p>
          <a:r>
            <a:rPr lang="en-US" sz="2000" b="1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dirty="0">
              <a:latin typeface="+mn-lt"/>
              <a:cs typeface="Times New Roman" panose="02020603050405020304" pitchFamily="18" charset="0"/>
            </a:rPr>
            <a:t> Awal:</a:t>
          </a:r>
          <a:br>
            <a:rPr lang="en-US" sz="2000" dirty="0">
              <a:latin typeface="+mn-lt"/>
              <a:cs typeface="Times New Roman" panose="02020603050405020304" pitchFamily="18" charset="0"/>
            </a:rPr>
          </a:br>
          <a:r>
            <a:rPr lang="en-US" sz="2000" i="1" dirty="0">
              <a:latin typeface="+mn-lt"/>
              <a:cs typeface="Times New Roman" panose="02020603050405020304" pitchFamily="18" charset="0"/>
            </a:rPr>
            <a:t>Monte Carlo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1" dirty="0">
              <a:latin typeface="+mn-lt"/>
              <a:cs typeface="Times New Roman" panose="02020603050405020304" pitchFamily="18" charset="0"/>
            </a:rPr>
            <a:t>model </a:t>
          </a:r>
          <a:r>
            <a:rPr lang="en-US" sz="2000" i="0" dirty="0">
              <a:latin typeface="+mn-lt"/>
              <a:cs typeface="Times New Roman" panose="02020603050405020304" pitchFamily="18" charset="0"/>
            </a:rPr>
            <a:t>(2019) </a:t>
          </a:r>
          <a:endParaRPr lang="en-US" sz="2000" i="1" dirty="0">
            <a:latin typeface="+mn-lt"/>
            <a:cs typeface="Times New Roman" panose="02020603050405020304" pitchFamily="18" charset="0"/>
          </a:endParaRPr>
        </a:p>
      </dgm:t>
    </dgm:pt>
    <dgm:pt modelId="{0E18F3A5-295D-C34B-9B6C-4ED5FC7B5595}" type="parTrans" cxnId="{D587C563-A1E1-DD4F-82CF-5AE544CAC7E7}">
      <dgm:prSet/>
      <dgm:spPr/>
      <dgm:t>
        <a:bodyPr/>
        <a:lstStyle/>
        <a:p>
          <a:endParaRPr lang="en-US"/>
        </a:p>
      </dgm:t>
    </dgm:pt>
    <dgm:pt modelId="{C71A0C68-CEA8-3043-9B16-16E86ED0A080}" type="sibTrans" cxnId="{D587C563-A1E1-DD4F-82CF-5AE544CAC7E7}">
      <dgm:prSet/>
      <dgm:spPr/>
      <dgm:t>
        <a:bodyPr/>
        <a:lstStyle/>
        <a:p>
          <a:endParaRPr lang="en-US"/>
        </a:p>
      </dgm:t>
    </dgm:pt>
    <dgm:pt modelId="{B02579CF-5679-BB45-BAAB-5EC33493451F}">
      <dgm:prSet phldrT="[Text]" custT="1"/>
      <dgm:spPr/>
      <dgm:t>
        <a:bodyPr/>
        <a:lstStyle/>
        <a:p>
          <a:r>
            <a:rPr lang="en-US" sz="2000" b="1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dirty="0">
              <a:latin typeface="+mn-lt"/>
              <a:cs typeface="Times New Roman" panose="02020603050405020304" pitchFamily="18" charset="0"/>
            </a:rPr>
            <a:t> II:</a:t>
          </a:r>
          <a:br>
            <a:rPr lang="en-US" sz="2000" dirty="0">
              <a:latin typeface="+mn-lt"/>
              <a:cs typeface="Times New Roman" panose="02020603050405020304" pitchFamily="18" charset="0"/>
            </a:rPr>
          </a:br>
          <a:r>
            <a:rPr lang="en-US" sz="2000" dirty="0" err="1">
              <a:latin typeface="+mn-lt"/>
              <a:cs typeface="Times New Roman" panose="02020603050405020304" pitchFamily="18" charset="0"/>
            </a:rPr>
            <a:t>Pengembangan</a:t>
          </a:r>
          <a:br>
            <a:rPr lang="en-US" sz="2000" dirty="0">
              <a:latin typeface="+mn-lt"/>
              <a:cs typeface="Times New Roman" panose="02020603050405020304" pitchFamily="18" charset="0"/>
            </a:rPr>
          </a:br>
          <a:r>
            <a:rPr lang="en-US" sz="2000" dirty="0" err="1">
              <a:latin typeface="+mn-lt"/>
              <a:cs typeface="Times New Roman" panose="02020603050405020304" pitchFamily="18" charset="0"/>
            </a:rPr>
            <a:t>metode</a:t>
          </a:r>
          <a:r>
            <a:rPr lang="en-US" sz="20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dirty="0" err="1">
              <a:latin typeface="+mn-lt"/>
              <a:cs typeface="Times New Roman" panose="02020603050405020304" pitchFamily="18" charset="0"/>
            </a:rPr>
            <a:t>dengan</a:t>
          </a:r>
          <a:br>
            <a:rPr lang="en-US" sz="2000" i="0" dirty="0">
              <a:latin typeface="+mn-lt"/>
              <a:cs typeface="Times New Roman" panose="02020603050405020304" pitchFamily="18" charset="0"/>
            </a:rPr>
          </a:br>
          <a:r>
            <a:rPr lang="en-US" sz="2000" i="1" dirty="0">
              <a:latin typeface="+mn-lt"/>
              <a:cs typeface="Times New Roman" panose="02020603050405020304" pitchFamily="18" charset="0"/>
            </a:rPr>
            <a:t>hidden Markov</a:t>
          </a:r>
          <a:br>
            <a:rPr lang="en-US" sz="2000" i="1" dirty="0">
              <a:latin typeface="+mn-lt"/>
              <a:cs typeface="Times New Roman" panose="02020603050405020304" pitchFamily="18" charset="0"/>
            </a:rPr>
          </a:br>
          <a:r>
            <a:rPr lang="en-US" sz="2000" i="1" dirty="0">
              <a:latin typeface="+mn-lt"/>
              <a:cs typeface="Times New Roman" panose="02020603050405020304" pitchFamily="18" charset="0"/>
            </a:rPr>
            <a:t>model</a:t>
          </a:r>
        </a:p>
        <a:p>
          <a:r>
            <a:rPr lang="en-US" sz="2000" b="1" i="0" dirty="0" err="1">
              <a:latin typeface="+mn-lt"/>
              <a:cs typeface="Times New Roman" panose="02020603050405020304" pitchFamily="18" charset="0"/>
            </a:rPr>
            <a:t>Keluaran</a:t>
          </a:r>
          <a:r>
            <a:rPr lang="en-US" sz="2000" b="1" i="0" dirty="0">
              <a:latin typeface="+mn-lt"/>
              <a:cs typeface="Times New Roman" panose="02020603050405020304" pitchFamily="18" charset="0"/>
            </a:rPr>
            <a:t>:</a:t>
          </a:r>
          <a:br>
            <a:rPr lang="en-US" sz="2000" b="1" i="0" dirty="0">
              <a:latin typeface="+mn-lt"/>
              <a:cs typeface="Times New Roman" panose="02020603050405020304" pitchFamily="18" charset="0"/>
            </a:rPr>
          </a:br>
          <a:r>
            <a:rPr lang="en-US" sz="2000" b="0" i="0" dirty="0" err="1">
              <a:latin typeface="+mn-lt"/>
              <a:cs typeface="Times New Roman" panose="02020603050405020304" pitchFamily="18" charset="0"/>
            </a:rPr>
            <a:t>Artikel</a:t>
          </a:r>
          <a:r>
            <a:rPr lang="en-US" sz="2000" b="0" i="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b="0" i="0" dirty="0" err="1">
              <a:latin typeface="+mn-lt"/>
              <a:cs typeface="Times New Roman" panose="02020603050405020304" pitchFamily="18" charset="0"/>
            </a:rPr>
            <a:t>jurnal</a:t>
          </a:r>
          <a:r>
            <a:rPr lang="en-US" sz="2000" b="0" i="0" dirty="0">
              <a:latin typeface="+mn-lt"/>
              <a:cs typeface="Times New Roman" panose="02020603050405020304" pitchFamily="18" charset="0"/>
            </a:rPr>
            <a:t> 2</a:t>
          </a:r>
          <a:endParaRPr lang="en-US" sz="2000" i="1" dirty="0">
            <a:latin typeface="+mn-lt"/>
            <a:cs typeface="Times New Roman" panose="02020603050405020304" pitchFamily="18" charset="0"/>
          </a:endParaRPr>
        </a:p>
      </dgm:t>
    </dgm:pt>
    <dgm:pt modelId="{F6BA2706-4E24-D043-9CB0-42BB52EEF384}" type="parTrans" cxnId="{462B7549-D86E-D248-9F3C-026F28E173DC}">
      <dgm:prSet/>
      <dgm:spPr/>
      <dgm:t>
        <a:bodyPr/>
        <a:lstStyle/>
        <a:p>
          <a:endParaRPr lang="en-US"/>
        </a:p>
      </dgm:t>
    </dgm:pt>
    <dgm:pt modelId="{79E9DB24-9EEF-D440-A040-C9F05DEA39AD}" type="sibTrans" cxnId="{462B7549-D86E-D248-9F3C-026F28E173DC}">
      <dgm:prSet/>
      <dgm:spPr/>
      <dgm:t>
        <a:bodyPr/>
        <a:lstStyle/>
        <a:p>
          <a:endParaRPr lang="en-US"/>
        </a:p>
      </dgm:t>
    </dgm:pt>
    <dgm:pt modelId="{9BB127A5-EFEE-9C4F-BF28-77DB5303FA84}" type="pres">
      <dgm:prSet presAssocID="{AB58B9C3-ABEF-C947-897D-5C1353F39CE6}" presName="arrowDiagram" presStyleCnt="0">
        <dgm:presLayoutVars>
          <dgm:chMax val="5"/>
          <dgm:dir/>
          <dgm:resizeHandles val="exact"/>
        </dgm:presLayoutVars>
      </dgm:prSet>
      <dgm:spPr/>
    </dgm:pt>
    <dgm:pt modelId="{3C027D4F-277E-5648-B13A-F146EABFEC14}" type="pres">
      <dgm:prSet presAssocID="{AB58B9C3-ABEF-C947-897D-5C1353F39CE6}" presName="arrow" presStyleLbl="bgShp" presStyleIdx="0" presStyleCnt="1" custScaleX="132577" custScaleY="87648" custLinFactNeighborX="4209" custLinFactNeighborY="-3088"/>
      <dgm:spPr>
        <a:solidFill>
          <a:schemeClr val="accent1">
            <a:lumMod val="40000"/>
            <a:lumOff val="60000"/>
          </a:schemeClr>
        </a:solidFill>
      </dgm:spPr>
    </dgm:pt>
    <dgm:pt modelId="{7682C229-18C6-904E-8D7E-EE4EF2BF20E0}" type="pres">
      <dgm:prSet presAssocID="{AB58B9C3-ABEF-C947-897D-5C1353F39CE6}" presName="arrowDiagram5" presStyleCnt="0"/>
      <dgm:spPr/>
    </dgm:pt>
    <dgm:pt modelId="{5F5A5D55-ABC7-1343-86FB-C3EEF8B2BCC6}" type="pres">
      <dgm:prSet presAssocID="{61A6B033-337B-4948-8753-A32FD4C00223}" presName="bullet5a" presStyleLbl="node1" presStyleIdx="0" presStyleCnt="5" custLinFactX="-484040" custLinFactY="165335" custLinFactNeighborX="-500000" custLinFactNeighborY="200000"/>
      <dgm:spPr/>
    </dgm:pt>
    <dgm:pt modelId="{A0E26726-F1A2-F949-8CC0-FA642598A4B7}" type="pres">
      <dgm:prSet presAssocID="{61A6B033-337B-4948-8753-A32FD4C00223}" presName="textBox5a" presStyleLbl="revTx" presStyleIdx="0" presStyleCnt="5" custScaleX="154517" custScaleY="75820" custLinFactX="-100000" custLinFactNeighborX="-115913" custLinFactNeighborY="-43225">
        <dgm:presLayoutVars>
          <dgm:bulletEnabled val="1"/>
        </dgm:presLayoutVars>
      </dgm:prSet>
      <dgm:spPr/>
    </dgm:pt>
    <dgm:pt modelId="{85F2B407-4F8C-0244-8641-230D66546611}" type="pres">
      <dgm:prSet presAssocID="{EA37CE7A-0B41-0E47-8E5D-0C417C2CC7BE}" presName="bullet5b" presStyleLbl="node1" presStyleIdx="1" presStyleCnt="5" custLinFactX="-200000" custLinFactY="8387" custLinFactNeighborX="-266710" custLinFactNeighborY="100000"/>
      <dgm:spPr>
        <a:solidFill>
          <a:srgbClr val="C00000"/>
        </a:solidFill>
        <a:ln>
          <a:solidFill>
            <a:srgbClr val="C00000"/>
          </a:solidFill>
        </a:ln>
      </dgm:spPr>
    </dgm:pt>
    <dgm:pt modelId="{58DB0DBE-D815-E244-9D15-4F5C7B5463EC}" type="pres">
      <dgm:prSet presAssocID="{EA37CE7A-0B41-0E47-8E5D-0C417C2CC7BE}" presName="textBox5b" presStyleLbl="revTx" presStyleIdx="1" presStyleCnt="5" custScaleX="152980" custScaleY="87848" custLinFactNeighborX="-68623" custLinFactNeighborY="-8876">
        <dgm:presLayoutVars>
          <dgm:bulletEnabled val="1"/>
        </dgm:presLayoutVars>
      </dgm:prSet>
      <dgm:spPr/>
    </dgm:pt>
    <dgm:pt modelId="{6F0582AF-4DC1-E145-9A0B-62442C32A357}" type="pres">
      <dgm:prSet presAssocID="{B02579CF-5679-BB45-BAAB-5EC33493451F}" presName="bullet5c" presStyleLbl="node1" presStyleIdx="2" presStyleCnt="5" custLinFactX="-68278" custLinFactNeighborX="-100000" custLinFactNeighborY="41786"/>
      <dgm:spPr/>
    </dgm:pt>
    <dgm:pt modelId="{AE857B87-DC69-4148-AA04-E50BCA7FA5B9}" type="pres">
      <dgm:prSet presAssocID="{B02579CF-5679-BB45-BAAB-5EC33493451F}" presName="textBox5c" presStyleLbl="revTx" presStyleIdx="2" presStyleCnt="5" custScaleX="171879" custLinFactNeighborX="-1446" custLinFactNeighborY="-9247">
        <dgm:presLayoutVars>
          <dgm:bulletEnabled val="1"/>
        </dgm:presLayoutVars>
      </dgm:prSet>
      <dgm:spPr/>
    </dgm:pt>
    <dgm:pt modelId="{1924DCC2-F958-1C4C-BB9D-2E09BD90F080}" type="pres">
      <dgm:prSet presAssocID="{F4DD0B98-75FD-2A4C-B3B0-23EC17A97BF4}" presName="bullet5d" presStyleLbl="node1" presStyleIdx="3" presStyleCnt="5" custLinFactNeighborX="1450" custLinFactNeighborY="24179"/>
      <dgm:spPr/>
    </dgm:pt>
    <dgm:pt modelId="{9E785AC7-37D8-4C44-9D55-E88E6C5D799C}" type="pres">
      <dgm:prSet presAssocID="{F4DD0B98-75FD-2A4C-B3B0-23EC17A97BF4}" presName="textBox5d" presStyleLbl="revTx" presStyleIdx="3" presStyleCnt="5" custScaleX="166009" custLinFactNeighborX="39405" custLinFactNeighborY="-8231">
        <dgm:presLayoutVars>
          <dgm:bulletEnabled val="1"/>
        </dgm:presLayoutVars>
      </dgm:prSet>
      <dgm:spPr/>
    </dgm:pt>
    <dgm:pt modelId="{171640E7-394F-894C-952C-814BAAF6D065}" type="pres">
      <dgm:prSet presAssocID="{45972175-7052-614C-BA0D-44AC29CA08AE}" presName="bullet5e" presStyleLbl="node1" presStyleIdx="4" presStyleCnt="5" custLinFactX="50371" custLinFactNeighborX="100000" custLinFactNeighborY="13527"/>
      <dgm:spPr/>
    </dgm:pt>
    <dgm:pt modelId="{9987DCBA-0EFA-E541-8376-A94D5A32F452}" type="pres">
      <dgm:prSet presAssocID="{45972175-7052-614C-BA0D-44AC29CA08AE}" presName="textBox5e" presStyleLbl="revTx" presStyleIdx="4" presStyleCnt="5" custScaleX="147274" custScaleY="81143" custLinFactNeighborX="88737" custLinFactNeighborY="-20989">
        <dgm:presLayoutVars>
          <dgm:bulletEnabled val="1"/>
        </dgm:presLayoutVars>
      </dgm:prSet>
      <dgm:spPr/>
    </dgm:pt>
  </dgm:ptLst>
  <dgm:cxnLst>
    <dgm:cxn modelId="{E352830B-FF5C-D448-BAF2-C67E66B5B3E2}" type="presOf" srcId="{AB58B9C3-ABEF-C947-897D-5C1353F39CE6}" destId="{9BB127A5-EFEE-9C4F-BF28-77DB5303FA84}" srcOrd="0" destOrd="0" presId="urn:microsoft.com/office/officeart/2005/8/layout/arrow2"/>
    <dgm:cxn modelId="{63655610-0174-9047-ADC0-AF20390D8775}" srcId="{AB58B9C3-ABEF-C947-897D-5C1353F39CE6}" destId="{F4DD0B98-75FD-2A4C-B3B0-23EC17A97BF4}" srcOrd="3" destOrd="0" parTransId="{DE44D215-712A-4B4D-9092-DD44FE3EDC9B}" sibTransId="{22CAD748-CCB0-0040-B48D-C503981EBECC}"/>
    <dgm:cxn modelId="{6E3B3B2A-A1B4-1C44-BFFC-A69A3B3CF433}" type="presOf" srcId="{F4DD0B98-75FD-2A4C-B3B0-23EC17A97BF4}" destId="{9E785AC7-37D8-4C44-9D55-E88E6C5D799C}" srcOrd="0" destOrd="0" presId="urn:microsoft.com/office/officeart/2005/8/layout/arrow2"/>
    <dgm:cxn modelId="{0CF11232-ED51-0E49-BEF9-D3F51708AD5C}" srcId="{AB58B9C3-ABEF-C947-897D-5C1353F39CE6}" destId="{EA37CE7A-0B41-0E47-8E5D-0C417C2CC7BE}" srcOrd="1" destOrd="0" parTransId="{422AAA4D-1615-8F49-AEDB-A34EDF254707}" sibTransId="{682F5032-5635-C34E-9EC9-F7BEB43AA0FC}"/>
    <dgm:cxn modelId="{462B7549-D86E-D248-9F3C-026F28E173DC}" srcId="{AB58B9C3-ABEF-C947-897D-5C1353F39CE6}" destId="{B02579CF-5679-BB45-BAAB-5EC33493451F}" srcOrd="2" destOrd="0" parTransId="{F6BA2706-4E24-D043-9CB0-42BB52EEF384}" sibTransId="{79E9DB24-9EEF-D440-A040-C9F05DEA39AD}"/>
    <dgm:cxn modelId="{2F88F94C-7059-E741-B393-A92ADE31D6D5}" type="presOf" srcId="{B02579CF-5679-BB45-BAAB-5EC33493451F}" destId="{AE857B87-DC69-4148-AA04-E50BCA7FA5B9}" srcOrd="0" destOrd="0" presId="urn:microsoft.com/office/officeart/2005/8/layout/arrow2"/>
    <dgm:cxn modelId="{8164835B-67A1-384B-9DA2-D6C38684E42E}" type="presOf" srcId="{EA37CE7A-0B41-0E47-8E5D-0C417C2CC7BE}" destId="{58DB0DBE-D815-E244-9D15-4F5C7B5463EC}" srcOrd="0" destOrd="0" presId="urn:microsoft.com/office/officeart/2005/8/layout/arrow2"/>
    <dgm:cxn modelId="{D587C563-A1E1-DD4F-82CF-5AE544CAC7E7}" srcId="{AB58B9C3-ABEF-C947-897D-5C1353F39CE6}" destId="{61A6B033-337B-4948-8753-A32FD4C00223}" srcOrd="0" destOrd="0" parTransId="{0E18F3A5-295D-C34B-9B6C-4ED5FC7B5595}" sibTransId="{C71A0C68-CEA8-3043-9B16-16E86ED0A080}"/>
    <dgm:cxn modelId="{7A0B6576-DF05-EA41-915F-D139A828286E}" srcId="{AB58B9C3-ABEF-C947-897D-5C1353F39CE6}" destId="{45972175-7052-614C-BA0D-44AC29CA08AE}" srcOrd="4" destOrd="0" parTransId="{DC5C0EFE-E286-274C-8BCB-27BEE7274AC8}" sibTransId="{1DEA6A48-FEF8-D744-A7C5-26D60642768F}"/>
    <dgm:cxn modelId="{959E8E78-6835-A343-B215-91E007CE558F}" type="presOf" srcId="{45972175-7052-614C-BA0D-44AC29CA08AE}" destId="{9987DCBA-0EFA-E541-8376-A94D5A32F452}" srcOrd="0" destOrd="0" presId="urn:microsoft.com/office/officeart/2005/8/layout/arrow2"/>
    <dgm:cxn modelId="{C39E97B8-73C8-9047-9B29-918D17C5E1F6}" type="presOf" srcId="{61A6B033-337B-4948-8753-A32FD4C00223}" destId="{A0E26726-F1A2-F949-8CC0-FA642598A4B7}" srcOrd="0" destOrd="0" presId="urn:microsoft.com/office/officeart/2005/8/layout/arrow2"/>
    <dgm:cxn modelId="{AF5BB43B-3C35-B443-8944-2FB74D66A5BE}" type="presParOf" srcId="{9BB127A5-EFEE-9C4F-BF28-77DB5303FA84}" destId="{3C027D4F-277E-5648-B13A-F146EABFEC14}" srcOrd="0" destOrd="0" presId="urn:microsoft.com/office/officeart/2005/8/layout/arrow2"/>
    <dgm:cxn modelId="{22F63508-4703-DF4E-AAFC-F7A128F5B2FE}" type="presParOf" srcId="{9BB127A5-EFEE-9C4F-BF28-77DB5303FA84}" destId="{7682C229-18C6-904E-8D7E-EE4EF2BF20E0}" srcOrd="1" destOrd="0" presId="urn:microsoft.com/office/officeart/2005/8/layout/arrow2"/>
    <dgm:cxn modelId="{A688965F-C176-2245-9DC6-6A2DB6877F48}" type="presParOf" srcId="{7682C229-18C6-904E-8D7E-EE4EF2BF20E0}" destId="{5F5A5D55-ABC7-1343-86FB-C3EEF8B2BCC6}" srcOrd="0" destOrd="0" presId="urn:microsoft.com/office/officeart/2005/8/layout/arrow2"/>
    <dgm:cxn modelId="{D9D50DA8-4962-3F48-BE48-E8D2539161E1}" type="presParOf" srcId="{7682C229-18C6-904E-8D7E-EE4EF2BF20E0}" destId="{A0E26726-F1A2-F949-8CC0-FA642598A4B7}" srcOrd="1" destOrd="0" presId="urn:microsoft.com/office/officeart/2005/8/layout/arrow2"/>
    <dgm:cxn modelId="{5D339CC8-B4A8-2F48-A2E0-F8CAF06BC0A8}" type="presParOf" srcId="{7682C229-18C6-904E-8D7E-EE4EF2BF20E0}" destId="{85F2B407-4F8C-0244-8641-230D66546611}" srcOrd="2" destOrd="0" presId="urn:microsoft.com/office/officeart/2005/8/layout/arrow2"/>
    <dgm:cxn modelId="{5685FEDC-044C-7A4B-B4A5-6E07FF86699C}" type="presParOf" srcId="{7682C229-18C6-904E-8D7E-EE4EF2BF20E0}" destId="{58DB0DBE-D815-E244-9D15-4F5C7B5463EC}" srcOrd="3" destOrd="0" presId="urn:microsoft.com/office/officeart/2005/8/layout/arrow2"/>
    <dgm:cxn modelId="{5E54550D-AB89-3347-96C1-288D067ED3F1}" type="presParOf" srcId="{7682C229-18C6-904E-8D7E-EE4EF2BF20E0}" destId="{6F0582AF-4DC1-E145-9A0B-62442C32A357}" srcOrd="4" destOrd="0" presId="urn:microsoft.com/office/officeart/2005/8/layout/arrow2"/>
    <dgm:cxn modelId="{CC7F5D04-9245-1149-A43E-3A575930406A}" type="presParOf" srcId="{7682C229-18C6-904E-8D7E-EE4EF2BF20E0}" destId="{AE857B87-DC69-4148-AA04-E50BCA7FA5B9}" srcOrd="5" destOrd="0" presId="urn:microsoft.com/office/officeart/2005/8/layout/arrow2"/>
    <dgm:cxn modelId="{7807DF16-1892-584A-AE02-0DE570D7BE78}" type="presParOf" srcId="{7682C229-18C6-904E-8D7E-EE4EF2BF20E0}" destId="{1924DCC2-F958-1C4C-BB9D-2E09BD90F080}" srcOrd="6" destOrd="0" presId="urn:microsoft.com/office/officeart/2005/8/layout/arrow2"/>
    <dgm:cxn modelId="{7C707A6B-EDB4-6846-8040-ECB3973466C5}" type="presParOf" srcId="{7682C229-18C6-904E-8D7E-EE4EF2BF20E0}" destId="{9E785AC7-37D8-4C44-9D55-E88E6C5D799C}" srcOrd="7" destOrd="0" presId="urn:microsoft.com/office/officeart/2005/8/layout/arrow2"/>
    <dgm:cxn modelId="{11871362-7B89-9746-950E-A3D33F0FD99C}" type="presParOf" srcId="{7682C229-18C6-904E-8D7E-EE4EF2BF20E0}" destId="{171640E7-394F-894C-952C-814BAAF6D065}" srcOrd="8" destOrd="0" presId="urn:microsoft.com/office/officeart/2005/8/layout/arrow2"/>
    <dgm:cxn modelId="{9E34122F-56C0-C042-B09E-68A7BD10EE45}" type="presParOf" srcId="{7682C229-18C6-904E-8D7E-EE4EF2BF20E0}" destId="{9987DCBA-0EFA-E541-8376-A94D5A32F452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5EBBC1-E434-3949-8280-BC5A18144C76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DB5F07-BC1E-1747-8387-5C7461AFD29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 err="1"/>
            <a:t>Rancangan</a:t>
          </a:r>
          <a:r>
            <a:rPr lang="en-US" sz="2000" dirty="0"/>
            <a:t> </a:t>
          </a:r>
          <a:r>
            <a:rPr lang="en-US" sz="2000" dirty="0" err="1"/>
            <a:t>Skenario</a:t>
          </a:r>
          <a:r>
            <a:rPr lang="en-US" sz="2000" dirty="0"/>
            <a:t> </a:t>
          </a:r>
          <a:r>
            <a:rPr lang="en-US" sz="2000" dirty="0" err="1"/>
            <a:t>Penetrasi</a:t>
          </a:r>
          <a:r>
            <a:rPr lang="en-US" sz="2000" dirty="0"/>
            <a:t> PLTS </a:t>
          </a:r>
          <a:r>
            <a:rPr lang="en-US" sz="2000" dirty="0" err="1"/>
            <a:t>Tersebar</a:t>
          </a:r>
          <a:endParaRPr lang="en-US" sz="2000" dirty="0"/>
        </a:p>
      </dgm:t>
    </dgm:pt>
    <dgm:pt modelId="{8B9569DD-0BF4-274A-8BCA-892794A5C2AB}" type="parTrans" cxnId="{7DAECD38-6DAC-EC40-A5BD-0B0E1216C868}">
      <dgm:prSet/>
      <dgm:spPr/>
      <dgm:t>
        <a:bodyPr/>
        <a:lstStyle/>
        <a:p>
          <a:endParaRPr lang="en-US"/>
        </a:p>
      </dgm:t>
    </dgm:pt>
    <dgm:pt modelId="{ECC0042E-D297-2448-8085-CB815C1E7966}" type="sibTrans" cxnId="{7DAECD38-6DAC-EC40-A5BD-0B0E1216C868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B329E1AF-17D3-6F4E-A7B8-85B1326B1574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 err="1"/>
            <a:t>Istilah-istilah</a:t>
          </a:r>
          <a:r>
            <a:rPr lang="en-US" sz="2000" dirty="0"/>
            <a:t> </a:t>
          </a:r>
          <a:r>
            <a:rPr lang="en-US" sz="2000" dirty="0" err="1"/>
            <a:t>penetrasi</a:t>
          </a:r>
          <a:r>
            <a:rPr lang="en-US" sz="2000" dirty="0"/>
            <a:t> </a:t>
          </a:r>
          <a:r>
            <a:rPr lang="en-US" sz="2000" dirty="0" err="1"/>
            <a:t>tersebar</a:t>
          </a:r>
          <a:endParaRPr lang="en-US" sz="2000" dirty="0"/>
        </a:p>
      </dgm:t>
    </dgm:pt>
    <dgm:pt modelId="{1DA4B794-9EE3-DC42-8CC0-6F2E2AD9909D}" type="parTrans" cxnId="{456DED3F-F24B-F54D-8038-95F44D9994F1}">
      <dgm:prSet/>
      <dgm:spPr/>
      <dgm:t>
        <a:bodyPr/>
        <a:lstStyle/>
        <a:p>
          <a:endParaRPr lang="en-US"/>
        </a:p>
      </dgm:t>
    </dgm:pt>
    <dgm:pt modelId="{007199A6-3665-024D-B281-3DBF442CEFFD}" type="sibTrans" cxnId="{456DED3F-F24B-F54D-8038-95F44D9994F1}">
      <dgm:prSet/>
      <dgm:spPr/>
      <dgm:t>
        <a:bodyPr/>
        <a:lstStyle/>
        <a:p>
          <a:endParaRPr lang="en-US"/>
        </a:p>
      </dgm:t>
    </dgm:pt>
    <dgm:pt modelId="{B60353FC-0E47-C74A-BF57-A0F16FC0924C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 err="1"/>
            <a:t>Klaster</a:t>
          </a:r>
          <a:r>
            <a:rPr lang="en-US" sz="2000" dirty="0"/>
            <a:t> </a:t>
          </a:r>
          <a:r>
            <a:rPr lang="en-US" sz="2000" dirty="0" err="1"/>
            <a:t>ukuran</a:t>
          </a:r>
          <a:r>
            <a:rPr lang="en-US" sz="2000" dirty="0"/>
            <a:t> </a:t>
          </a:r>
          <a:r>
            <a:rPr lang="en-US" sz="2000" dirty="0" err="1"/>
            <a:t>daya</a:t>
          </a:r>
          <a:r>
            <a:rPr lang="en-US" sz="2000" dirty="0"/>
            <a:t> PLTS</a:t>
          </a:r>
        </a:p>
      </dgm:t>
    </dgm:pt>
    <dgm:pt modelId="{ED4A42AE-6E37-5544-87C8-57D7B8D9D406}" type="parTrans" cxnId="{CCD8F359-F395-3642-888B-9B2BC42F010C}">
      <dgm:prSet/>
      <dgm:spPr/>
      <dgm:t>
        <a:bodyPr/>
        <a:lstStyle/>
        <a:p>
          <a:endParaRPr lang="en-US"/>
        </a:p>
      </dgm:t>
    </dgm:pt>
    <dgm:pt modelId="{2C641636-A9EA-294B-BF75-6B3944717A28}" type="sibTrans" cxnId="{CCD8F359-F395-3642-888B-9B2BC42F010C}">
      <dgm:prSet/>
      <dgm:spPr/>
      <dgm:t>
        <a:bodyPr/>
        <a:lstStyle/>
        <a:p>
          <a:endParaRPr lang="en-US"/>
        </a:p>
      </dgm:t>
    </dgm:pt>
    <dgm:pt modelId="{DF5BAAE1-17E0-D04E-A879-17FA6E4205F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 err="1"/>
            <a:t>Rancangan</a:t>
          </a:r>
          <a:br>
            <a:rPr lang="en-US" sz="2000" dirty="0"/>
          </a:br>
          <a:r>
            <a:rPr lang="en-US" sz="2000" i="1" dirty="0"/>
            <a:t>Markov Model</a:t>
          </a:r>
          <a:endParaRPr lang="en-US" sz="2000" dirty="0"/>
        </a:p>
      </dgm:t>
    </dgm:pt>
    <dgm:pt modelId="{2599DFA7-C2FB-CF4F-92FB-749EBE1F9F64}" type="parTrans" cxnId="{92D41303-58BE-5844-9837-8894D2637A1C}">
      <dgm:prSet/>
      <dgm:spPr/>
      <dgm:t>
        <a:bodyPr/>
        <a:lstStyle/>
        <a:p>
          <a:endParaRPr lang="en-US"/>
        </a:p>
      </dgm:t>
    </dgm:pt>
    <dgm:pt modelId="{E847AA94-5CAD-2D46-A944-A437F5B7B828}" type="sibTrans" cxnId="{92D41303-58BE-5844-9837-8894D2637A1C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66B0EFA9-5A5A-6F45-AA12-EE00F762A9C4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 err="1"/>
            <a:t>Matriks</a:t>
          </a:r>
          <a:r>
            <a:rPr lang="en-US" sz="2000" dirty="0"/>
            <a:t> </a:t>
          </a:r>
          <a:r>
            <a:rPr lang="en-US" sz="2000" dirty="0" err="1"/>
            <a:t>probabilitas</a:t>
          </a:r>
          <a:endParaRPr lang="en-US" sz="2000" dirty="0"/>
        </a:p>
      </dgm:t>
    </dgm:pt>
    <dgm:pt modelId="{E9928D11-602C-554F-BD07-5C478FF30885}" type="parTrans" cxnId="{67132BCB-3C99-8F4F-8D4E-1D6B1F21B1E8}">
      <dgm:prSet/>
      <dgm:spPr/>
      <dgm:t>
        <a:bodyPr/>
        <a:lstStyle/>
        <a:p>
          <a:endParaRPr lang="en-US"/>
        </a:p>
      </dgm:t>
    </dgm:pt>
    <dgm:pt modelId="{3633C693-F3A2-B840-AFF4-C98C85FADBE3}" type="sibTrans" cxnId="{67132BCB-3C99-8F4F-8D4E-1D6B1F21B1E8}">
      <dgm:prSet/>
      <dgm:spPr/>
      <dgm:t>
        <a:bodyPr/>
        <a:lstStyle/>
        <a:p>
          <a:endParaRPr lang="en-US"/>
        </a:p>
      </dgm:t>
    </dgm:pt>
    <dgm:pt modelId="{6657D835-EC16-2C42-8427-9D199FAA390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 err="1"/>
            <a:t>Jumlah</a:t>
          </a:r>
          <a:r>
            <a:rPr lang="en-US" sz="2000" dirty="0"/>
            <a:t> </a:t>
          </a:r>
          <a:r>
            <a:rPr lang="en-US" sz="2000" dirty="0" err="1"/>
            <a:t>simulasi</a:t>
          </a:r>
          <a:endParaRPr lang="en-US" sz="2000" dirty="0"/>
        </a:p>
      </dgm:t>
    </dgm:pt>
    <dgm:pt modelId="{5B3009B2-205D-C448-A63C-004CDC7C198C}" type="parTrans" cxnId="{ECEE5B5B-5FAF-6B4A-8501-ED091AD183BA}">
      <dgm:prSet/>
      <dgm:spPr/>
      <dgm:t>
        <a:bodyPr/>
        <a:lstStyle/>
        <a:p>
          <a:endParaRPr lang="en-US"/>
        </a:p>
      </dgm:t>
    </dgm:pt>
    <dgm:pt modelId="{F4094CC6-171D-B749-94B7-F53D949C3E99}" type="sibTrans" cxnId="{ECEE5B5B-5FAF-6B4A-8501-ED091AD183BA}">
      <dgm:prSet/>
      <dgm:spPr/>
      <dgm:t>
        <a:bodyPr/>
        <a:lstStyle/>
        <a:p>
          <a:endParaRPr lang="en-US"/>
        </a:p>
      </dgm:t>
    </dgm:pt>
    <dgm:pt modelId="{6CF7F013-8867-7B40-BC1C-EF643472F7B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 err="1"/>
            <a:t>Rancangan</a:t>
          </a:r>
          <a:r>
            <a:rPr lang="en-US" sz="2000" dirty="0"/>
            <a:t> </a:t>
          </a:r>
          <a:r>
            <a:rPr lang="en-US" sz="2000" dirty="0" err="1"/>
            <a:t>Algoritme</a:t>
          </a:r>
          <a:r>
            <a:rPr lang="en-US" sz="2000" i="1" dirty="0"/>
            <a:t> </a:t>
          </a:r>
          <a:endParaRPr lang="en-US" sz="2000" dirty="0"/>
        </a:p>
      </dgm:t>
    </dgm:pt>
    <dgm:pt modelId="{76E41F76-6A09-F24D-A885-4D4D21F08D31}" type="parTrans" cxnId="{C2D2DD2A-50C6-E94C-B50E-9C9614F7AE70}">
      <dgm:prSet/>
      <dgm:spPr/>
      <dgm:t>
        <a:bodyPr/>
        <a:lstStyle/>
        <a:p>
          <a:endParaRPr lang="en-US"/>
        </a:p>
      </dgm:t>
    </dgm:pt>
    <dgm:pt modelId="{97075882-197C-194D-83EF-44ED4615815A}" type="sibTrans" cxnId="{C2D2DD2A-50C6-E94C-B50E-9C9614F7AE70}">
      <dgm:prSet/>
      <dgm:spPr/>
      <dgm:t>
        <a:bodyPr/>
        <a:lstStyle/>
        <a:p>
          <a:endParaRPr lang="en-US"/>
        </a:p>
      </dgm:t>
    </dgm:pt>
    <dgm:pt modelId="{18C9A45E-FF21-3747-84DD-534E864EFC65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i="1" dirty="0"/>
            <a:t>Pseudocode</a:t>
          </a:r>
        </a:p>
      </dgm:t>
    </dgm:pt>
    <dgm:pt modelId="{BB21461D-806D-7742-B320-FDD9C3D992B0}" type="parTrans" cxnId="{DC845B3E-1EA9-DC4B-8B11-C4BB9BCD3EC9}">
      <dgm:prSet/>
      <dgm:spPr/>
      <dgm:t>
        <a:bodyPr/>
        <a:lstStyle/>
        <a:p>
          <a:endParaRPr lang="en-US"/>
        </a:p>
      </dgm:t>
    </dgm:pt>
    <dgm:pt modelId="{F5625C49-5A36-A240-9C10-FEAB5F3F350E}" type="sibTrans" cxnId="{DC845B3E-1EA9-DC4B-8B11-C4BB9BCD3EC9}">
      <dgm:prSet/>
      <dgm:spPr/>
      <dgm:t>
        <a:bodyPr/>
        <a:lstStyle/>
        <a:p>
          <a:endParaRPr lang="en-US"/>
        </a:p>
      </dgm:t>
    </dgm:pt>
    <dgm:pt modelId="{CD6A8AF1-5B17-FD41-A240-289F1756ADA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 err="1"/>
            <a:t>Pemrograman</a:t>
          </a:r>
          <a:endParaRPr lang="en-US" sz="2000" dirty="0"/>
        </a:p>
      </dgm:t>
    </dgm:pt>
    <dgm:pt modelId="{52FF278F-7220-5047-9DD5-B0E1FDAC75F2}" type="parTrans" cxnId="{05570BAB-01CF-B14B-A22D-6F1C7F846AD4}">
      <dgm:prSet/>
      <dgm:spPr/>
      <dgm:t>
        <a:bodyPr/>
        <a:lstStyle/>
        <a:p>
          <a:endParaRPr lang="en-US"/>
        </a:p>
      </dgm:t>
    </dgm:pt>
    <dgm:pt modelId="{DFD7D342-0AFF-8845-A64D-45EF43F82354}" type="sibTrans" cxnId="{05570BAB-01CF-B14B-A22D-6F1C7F846AD4}">
      <dgm:prSet/>
      <dgm:spPr/>
      <dgm:t>
        <a:bodyPr/>
        <a:lstStyle/>
        <a:p>
          <a:endParaRPr lang="en-US"/>
        </a:p>
      </dgm:t>
    </dgm:pt>
    <dgm:pt modelId="{9BC4D033-1379-7B4D-AA6D-D2526B4FC95B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endParaRPr lang="en-US" sz="2000" dirty="0"/>
        </a:p>
      </dgm:t>
    </dgm:pt>
    <dgm:pt modelId="{3F5E1089-64F6-EA4C-AC3D-1A4BB3D9C0CE}" type="parTrans" cxnId="{B65FF136-AF78-3B40-ADB0-91F3A0F13DBF}">
      <dgm:prSet/>
      <dgm:spPr/>
      <dgm:t>
        <a:bodyPr/>
        <a:lstStyle/>
        <a:p>
          <a:endParaRPr lang="en-US"/>
        </a:p>
      </dgm:t>
    </dgm:pt>
    <dgm:pt modelId="{D5D1D1B7-6FC1-9041-8453-441EBE509BF9}" type="sibTrans" cxnId="{B65FF136-AF78-3B40-ADB0-91F3A0F13DBF}">
      <dgm:prSet/>
      <dgm:spPr/>
      <dgm:t>
        <a:bodyPr/>
        <a:lstStyle/>
        <a:p>
          <a:endParaRPr lang="en-US"/>
        </a:p>
      </dgm:t>
    </dgm:pt>
    <dgm:pt modelId="{55A62F06-1B07-5D4A-955D-1FEEAE7990D5}" type="pres">
      <dgm:prSet presAssocID="{EA5EBBC1-E434-3949-8280-BC5A18144C76}" presName="Name0" presStyleCnt="0">
        <dgm:presLayoutVars>
          <dgm:dir/>
          <dgm:animLvl val="lvl"/>
          <dgm:resizeHandles val="exact"/>
        </dgm:presLayoutVars>
      </dgm:prSet>
      <dgm:spPr/>
    </dgm:pt>
    <dgm:pt modelId="{D10D593F-E8D5-CE4B-8D70-9883E28D01AB}" type="pres">
      <dgm:prSet presAssocID="{EA5EBBC1-E434-3949-8280-BC5A18144C76}" presName="tSp" presStyleCnt="0"/>
      <dgm:spPr/>
    </dgm:pt>
    <dgm:pt modelId="{D8544D8D-2BC1-4940-A47C-B91450BD7A9E}" type="pres">
      <dgm:prSet presAssocID="{EA5EBBC1-E434-3949-8280-BC5A18144C76}" presName="bSp" presStyleCnt="0"/>
      <dgm:spPr/>
    </dgm:pt>
    <dgm:pt modelId="{4F6BC23C-84FE-2C4B-8608-4F2512F40C9D}" type="pres">
      <dgm:prSet presAssocID="{EA5EBBC1-E434-3949-8280-BC5A18144C76}" presName="process" presStyleCnt="0"/>
      <dgm:spPr/>
    </dgm:pt>
    <dgm:pt modelId="{6AB521C3-AD2B-2D41-A5FD-EE2CF837B9F1}" type="pres">
      <dgm:prSet presAssocID="{13DB5F07-BC1E-1747-8387-5C7461AFD291}" presName="composite1" presStyleCnt="0"/>
      <dgm:spPr/>
    </dgm:pt>
    <dgm:pt modelId="{42AF66B8-C6D5-944A-BDFD-71AA03B608AD}" type="pres">
      <dgm:prSet presAssocID="{13DB5F07-BC1E-1747-8387-5C7461AFD291}" presName="dummyNode1" presStyleLbl="node1" presStyleIdx="0" presStyleCnt="3"/>
      <dgm:spPr/>
    </dgm:pt>
    <dgm:pt modelId="{3A840EF1-80A5-644E-9D56-D6B9E9CCBBAF}" type="pres">
      <dgm:prSet presAssocID="{13DB5F07-BC1E-1747-8387-5C7461AFD291}" presName="childNode1" presStyleLbl="bgAcc1" presStyleIdx="0" presStyleCnt="3" custScaleX="114219" custScaleY="75945" custLinFactNeighborX="6889" custLinFactNeighborY="-21839">
        <dgm:presLayoutVars>
          <dgm:bulletEnabled val="1"/>
        </dgm:presLayoutVars>
      </dgm:prSet>
      <dgm:spPr/>
    </dgm:pt>
    <dgm:pt modelId="{72C181BE-4E59-344E-A282-438F3AC29952}" type="pres">
      <dgm:prSet presAssocID="{13DB5F07-BC1E-1747-8387-5C7461AFD291}" presName="childNode1tx" presStyleLbl="bgAcc1" presStyleIdx="0" presStyleCnt="3">
        <dgm:presLayoutVars>
          <dgm:bulletEnabled val="1"/>
        </dgm:presLayoutVars>
      </dgm:prSet>
      <dgm:spPr/>
    </dgm:pt>
    <dgm:pt modelId="{094C6EBD-C190-FD49-9C50-37CF1FF81559}" type="pres">
      <dgm:prSet presAssocID="{13DB5F07-BC1E-1747-8387-5C7461AFD291}" presName="parentNode1" presStyleLbl="node1" presStyleIdx="0" presStyleCnt="3" custScaleX="118685" custScaleY="90909" custLinFactNeighborX="7390" custLinFactNeighborY="-79213">
        <dgm:presLayoutVars>
          <dgm:chMax val="1"/>
          <dgm:bulletEnabled val="1"/>
        </dgm:presLayoutVars>
      </dgm:prSet>
      <dgm:spPr/>
    </dgm:pt>
    <dgm:pt modelId="{B8193A37-A749-9043-978C-7394C58AF76D}" type="pres">
      <dgm:prSet presAssocID="{13DB5F07-BC1E-1747-8387-5C7461AFD291}" presName="connSite1" presStyleCnt="0"/>
      <dgm:spPr/>
    </dgm:pt>
    <dgm:pt modelId="{B95EEE45-36E7-C34B-95CA-AB47C8AFFF7C}" type="pres">
      <dgm:prSet presAssocID="{ECC0042E-D297-2448-8085-CB815C1E7966}" presName="Name9" presStyleLbl="sibTrans2D1" presStyleIdx="0" presStyleCnt="2" custAng="20964850" custLinFactNeighborX="-2214" custLinFactNeighborY="-13186"/>
      <dgm:spPr/>
    </dgm:pt>
    <dgm:pt modelId="{9F4BFBB5-4FB1-7D45-82E1-02739F00DDF6}" type="pres">
      <dgm:prSet presAssocID="{DF5BAAE1-17E0-D04E-A879-17FA6E4205F4}" presName="composite2" presStyleCnt="0"/>
      <dgm:spPr/>
    </dgm:pt>
    <dgm:pt modelId="{5E6055AC-256C-BF4E-BECD-BEB9A578F07B}" type="pres">
      <dgm:prSet presAssocID="{DF5BAAE1-17E0-D04E-A879-17FA6E4205F4}" presName="dummyNode2" presStyleLbl="node1" presStyleIdx="0" presStyleCnt="3"/>
      <dgm:spPr/>
    </dgm:pt>
    <dgm:pt modelId="{438869C9-7670-1E47-8CFA-A00E0FBB374F}" type="pres">
      <dgm:prSet presAssocID="{DF5BAAE1-17E0-D04E-A879-17FA6E4205F4}" presName="childNode2" presStyleLbl="bgAcc1" presStyleIdx="1" presStyleCnt="3" custScaleY="77892" custLinFactNeighborX="-2151" custLinFactNeighborY="-21500">
        <dgm:presLayoutVars>
          <dgm:bulletEnabled val="1"/>
        </dgm:presLayoutVars>
      </dgm:prSet>
      <dgm:spPr/>
    </dgm:pt>
    <dgm:pt modelId="{83C8229D-80F1-8045-8599-B1CE990AB4FA}" type="pres">
      <dgm:prSet presAssocID="{DF5BAAE1-17E0-D04E-A879-17FA6E4205F4}" presName="childNode2tx" presStyleLbl="bgAcc1" presStyleIdx="1" presStyleCnt="3">
        <dgm:presLayoutVars>
          <dgm:bulletEnabled val="1"/>
        </dgm:presLayoutVars>
      </dgm:prSet>
      <dgm:spPr/>
    </dgm:pt>
    <dgm:pt modelId="{5E91A5E6-090A-9F41-8ABC-1760415FEAB5}" type="pres">
      <dgm:prSet presAssocID="{DF5BAAE1-17E0-D04E-A879-17FA6E4205F4}" presName="parentNode2" presStyleLbl="node1" presStyleIdx="1" presStyleCnt="3" custScaleX="87865" custScaleY="90909" custLinFactNeighborX="6375">
        <dgm:presLayoutVars>
          <dgm:chMax val="0"/>
          <dgm:bulletEnabled val="1"/>
        </dgm:presLayoutVars>
      </dgm:prSet>
      <dgm:spPr/>
    </dgm:pt>
    <dgm:pt modelId="{A910A277-4484-E44A-9B83-3896773D492F}" type="pres">
      <dgm:prSet presAssocID="{DF5BAAE1-17E0-D04E-A879-17FA6E4205F4}" presName="connSite2" presStyleCnt="0"/>
      <dgm:spPr/>
    </dgm:pt>
    <dgm:pt modelId="{7D87808E-B1B6-1A4F-A007-96BFE5BC96B3}" type="pres">
      <dgm:prSet presAssocID="{E847AA94-5CAD-2D46-A944-A437F5B7B828}" presName="Name18" presStyleLbl="sibTrans2D1" presStyleIdx="1" presStyleCnt="2" custAng="935792" custLinFactNeighborX="5967" custLinFactNeighborY="15425"/>
      <dgm:spPr/>
    </dgm:pt>
    <dgm:pt modelId="{F45BD349-D619-F649-9C77-471133E98804}" type="pres">
      <dgm:prSet presAssocID="{6CF7F013-8867-7B40-BC1C-EF643472F7BE}" presName="composite1" presStyleCnt="0"/>
      <dgm:spPr/>
    </dgm:pt>
    <dgm:pt modelId="{862497C1-FCFD-A54A-A534-AD79546A2D5F}" type="pres">
      <dgm:prSet presAssocID="{6CF7F013-8867-7B40-BC1C-EF643472F7BE}" presName="dummyNode1" presStyleLbl="node1" presStyleIdx="1" presStyleCnt="3"/>
      <dgm:spPr/>
    </dgm:pt>
    <dgm:pt modelId="{C0ECD237-A2C9-0C45-B80F-BA7588A29EB7}" type="pres">
      <dgm:prSet presAssocID="{6CF7F013-8867-7B40-BC1C-EF643472F7BE}" presName="childNode1" presStyleLbl="bgAcc1" presStyleIdx="2" presStyleCnt="3" custScaleY="61416" custLinFactNeighborX="-4508" custLinFactNeighborY="-29697">
        <dgm:presLayoutVars>
          <dgm:bulletEnabled val="1"/>
        </dgm:presLayoutVars>
      </dgm:prSet>
      <dgm:spPr/>
    </dgm:pt>
    <dgm:pt modelId="{318B5DED-26C4-F541-908B-2E4F27AF94FA}" type="pres">
      <dgm:prSet presAssocID="{6CF7F013-8867-7B40-BC1C-EF643472F7BE}" presName="childNode1tx" presStyleLbl="bgAcc1" presStyleIdx="2" presStyleCnt="3">
        <dgm:presLayoutVars>
          <dgm:bulletEnabled val="1"/>
        </dgm:presLayoutVars>
      </dgm:prSet>
      <dgm:spPr/>
    </dgm:pt>
    <dgm:pt modelId="{1C8725B3-0E12-F94B-A65A-6E2C7A9DBD24}" type="pres">
      <dgm:prSet presAssocID="{6CF7F013-8867-7B40-BC1C-EF643472F7BE}" presName="parentNode1" presStyleLbl="node1" presStyleIdx="2" presStyleCnt="3" custScaleX="76255" custScaleY="90909" custLinFactY="-22234" custLinFactNeighborX="8168" custLinFactNeighborY="-100000">
        <dgm:presLayoutVars>
          <dgm:chMax val="1"/>
          <dgm:bulletEnabled val="1"/>
        </dgm:presLayoutVars>
      </dgm:prSet>
      <dgm:spPr/>
    </dgm:pt>
    <dgm:pt modelId="{ECB290BC-0965-AD48-A462-A8D5CFD04445}" type="pres">
      <dgm:prSet presAssocID="{6CF7F013-8867-7B40-BC1C-EF643472F7BE}" presName="connSite1" presStyleCnt="0"/>
      <dgm:spPr/>
    </dgm:pt>
  </dgm:ptLst>
  <dgm:cxnLst>
    <dgm:cxn modelId="{92D41303-58BE-5844-9837-8894D2637A1C}" srcId="{EA5EBBC1-E434-3949-8280-BC5A18144C76}" destId="{DF5BAAE1-17E0-D04E-A879-17FA6E4205F4}" srcOrd="1" destOrd="0" parTransId="{2599DFA7-C2FB-CF4F-92FB-749EBE1F9F64}" sibTransId="{E847AA94-5CAD-2D46-A944-A437F5B7B828}"/>
    <dgm:cxn modelId="{1E022408-AC4E-8449-8B88-9F50F76B85E1}" type="presOf" srcId="{DF5BAAE1-17E0-D04E-A879-17FA6E4205F4}" destId="{5E91A5E6-090A-9F41-8ABC-1760415FEAB5}" srcOrd="0" destOrd="0" presId="urn:microsoft.com/office/officeart/2005/8/layout/hProcess4"/>
    <dgm:cxn modelId="{9601BA24-6CA8-3F40-8363-C73C1597C854}" type="presOf" srcId="{18C9A45E-FF21-3747-84DD-534E864EFC65}" destId="{318B5DED-26C4-F541-908B-2E4F27AF94FA}" srcOrd="1" destOrd="0" presId="urn:microsoft.com/office/officeart/2005/8/layout/hProcess4"/>
    <dgm:cxn modelId="{C2D2DD2A-50C6-E94C-B50E-9C9614F7AE70}" srcId="{EA5EBBC1-E434-3949-8280-BC5A18144C76}" destId="{6CF7F013-8867-7B40-BC1C-EF643472F7BE}" srcOrd="2" destOrd="0" parTransId="{76E41F76-6A09-F24D-A885-4D4D21F08D31}" sibTransId="{97075882-197C-194D-83EF-44ED4615815A}"/>
    <dgm:cxn modelId="{AD56EA35-C866-BF46-91D8-B9BD2BB15A9E}" type="presOf" srcId="{18C9A45E-FF21-3747-84DD-534E864EFC65}" destId="{C0ECD237-A2C9-0C45-B80F-BA7588A29EB7}" srcOrd="0" destOrd="0" presId="urn:microsoft.com/office/officeart/2005/8/layout/hProcess4"/>
    <dgm:cxn modelId="{B65FF136-AF78-3B40-ADB0-91F3A0F13DBF}" srcId="{DF5BAAE1-17E0-D04E-A879-17FA6E4205F4}" destId="{9BC4D033-1379-7B4D-AA6D-D2526B4FC95B}" srcOrd="0" destOrd="0" parTransId="{3F5E1089-64F6-EA4C-AC3D-1A4BB3D9C0CE}" sibTransId="{D5D1D1B7-6FC1-9041-8453-441EBE509BF9}"/>
    <dgm:cxn modelId="{7DAECD38-6DAC-EC40-A5BD-0B0E1216C868}" srcId="{EA5EBBC1-E434-3949-8280-BC5A18144C76}" destId="{13DB5F07-BC1E-1747-8387-5C7461AFD291}" srcOrd="0" destOrd="0" parTransId="{8B9569DD-0BF4-274A-8BCA-892794A5C2AB}" sibTransId="{ECC0042E-D297-2448-8085-CB815C1E7966}"/>
    <dgm:cxn modelId="{5DF8613D-F189-5943-BA27-0FF914609A60}" type="presOf" srcId="{6657D835-EC16-2C42-8427-9D199FAA390F}" destId="{83C8229D-80F1-8045-8599-B1CE990AB4FA}" srcOrd="1" destOrd="2" presId="urn:microsoft.com/office/officeart/2005/8/layout/hProcess4"/>
    <dgm:cxn modelId="{A3BBAA3D-D79D-564F-95B3-B8E990001BEA}" type="presOf" srcId="{CD6A8AF1-5B17-FD41-A240-289F1756ADA2}" destId="{C0ECD237-A2C9-0C45-B80F-BA7588A29EB7}" srcOrd="0" destOrd="1" presId="urn:microsoft.com/office/officeart/2005/8/layout/hProcess4"/>
    <dgm:cxn modelId="{DC845B3E-1EA9-DC4B-8B11-C4BB9BCD3EC9}" srcId="{6CF7F013-8867-7B40-BC1C-EF643472F7BE}" destId="{18C9A45E-FF21-3747-84DD-534E864EFC65}" srcOrd="0" destOrd="0" parTransId="{BB21461D-806D-7742-B320-FDD9C3D992B0}" sibTransId="{F5625C49-5A36-A240-9C10-FEAB5F3F350E}"/>
    <dgm:cxn modelId="{C2DF103F-DD1E-2047-80C0-8328914F8BC3}" type="presOf" srcId="{CD6A8AF1-5B17-FD41-A240-289F1756ADA2}" destId="{318B5DED-26C4-F541-908B-2E4F27AF94FA}" srcOrd="1" destOrd="1" presId="urn:microsoft.com/office/officeart/2005/8/layout/hProcess4"/>
    <dgm:cxn modelId="{456DED3F-F24B-F54D-8038-95F44D9994F1}" srcId="{13DB5F07-BC1E-1747-8387-5C7461AFD291}" destId="{B329E1AF-17D3-6F4E-A7B8-85B1326B1574}" srcOrd="0" destOrd="0" parTransId="{1DA4B794-9EE3-DC42-8CC0-6F2E2AD9909D}" sibTransId="{007199A6-3665-024D-B281-3DBF442CEFFD}"/>
    <dgm:cxn modelId="{EBE28D40-B13B-3244-9495-F861997EE67C}" type="presOf" srcId="{13DB5F07-BC1E-1747-8387-5C7461AFD291}" destId="{094C6EBD-C190-FD49-9C50-37CF1FF81559}" srcOrd="0" destOrd="0" presId="urn:microsoft.com/office/officeart/2005/8/layout/hProcess4"/>
    <dgm:cxn modelId="{B972F150-2E52-E249-ADF3-6C21F8FBDCA1}" type="presOf" srcId="{EA5EBBC1-E434-3949-8280-BC5A18144C76}" destId="{55A62F06-1B07-5D4A-955D-1FEEAE7990D5}" srcOrd="0" destOrd="0" presId="urn:microsoft.com/office/officeart/2005/8/layout/hProcess4"/>
    <dgm:cxn modelId="{8FE72054-953B-6947-AFAE-5FE29E69BC20}" type="presOf" srcId="{E847AA94-5CAD-2D46-A944-A437F5B7B828}" destId="{7D87808E-B1B6-1A4F-A007-96BFE5BC96B3}" srcOrd="0" destOrd="0" presId="urn:microsoft.com/office/officeart/2005/8/layout/hProcess4"/>
    <dgm:cxn modelId="{CCD8F359-F395-3642-888B-9B2BC42F010C}" srcId="{13DB5F07-BC1E-1747-8387-5C7461AFD291}" destId="{B60353FC-0E47-C74A-BF57-A0F16FC0924C}" srcOrd="1" destOrd="0" parTransId="{ED4A42AE-6E37-5544-87C8-57D7B8D9D406}" sibTransId="{2C641636-A9EA-294B-BF75-6B3944717A28}"/>
    <dgm:cxn modelId="{ECEE5B5B-5FAF-6B4A-8501-ED091AD183BA}" srcId="{DF5BAAE1-17E0-D04E-A879-17FA6E4205F4}" destId="{6657D835-EC16-2C42-8427-9D199FAA390F}" srcOrd="2" destOrd="0" parTransId="{5B3009B2-205D-C448-A63C-004CDC7C198C}" sibTransId="{F4094CC6-171D-B749-94B7-F53D949C3E99}"/>
    <dgm:cxn modelId="{96A24566-F07A-E442-A324-744BC086CF0E}" type="presOf" srcId="{66B0EFA9-5A5A-6F45-AA12-EE00F762A9C4}" destId="{83C8229D-80F1-8045-8599-B1CE990AB4FA}" srcOrd="1" destOrd="1" presId="urn:microsoft.com/office/officeart/2005/8/layout/hProcess4"/>
    <dgm:cxn modelId="{02BFB16E-B4BB-DB4F-AA47-56833945ADF2}" type="presOf" srcId="{B60353FC-0E47-C74A-BF57-A0F16FC0924C}" destId="{72C181BE-4E59-344E-A282-438F3AC29952}" srcOrd="1" destOrd="1" presId="urn:microsoft.com/office/officeart/2005/8/layout/hProcess4"/>
    <dgm:cxn modelId="{3EC8728F-6DBB-D34F-8751-C1BA815D1D37}" type="presOf" srcId="{66B0EFA9-5A5A-6F45-AA12-EE00F762A9C4}" destId="{438869C9-7670-1E47-8CFA-A00E0FBB374F}" srcOrd="0" destOrd="1" presId="urn:microsoft.com/office/officeart/2005/8/layout/hProcess4"/>
    <dgm:cxn modelId="{BE39A59D-9914-B14D-A1A6-1269D878A08E}" type="presOf" srcId="{ECC0042E-D297-2448-8085-CB815C1E7966}" destId="{B95EEE45-36E7-C34B-95CA-AB47C8AFFF7C}" srcOrd="0" destOrd="0" presId="urn:microsoft.com/office/officeart/2005/8/layout/hProcess4"/>
    <dgm:cxn modelId="{05570BAB-01CF-B14B-A22D-6F1C7F846AD4}" srcId="{6CF7F013-8867-7B40-BC1C-EF643472F7BE}" destId="{CD6A8AF1-5B17-FD41-A240-289F1756ADA2}" srcOrd="1" destOrd="0" parTransId="{52FF278F-7220-5047-9DD5-B0E1FDAC75F2}" sibTransId="{DFD7D342-0AFF-8845-A64D-45EF43F82354}"/>
    <dgm:cxn modelId="{8361EDBC-0BAB-4947-B294-C5A68BFBF1D8}" type="presOf" srcId="{6CF7F013-8867-7B40-BC1C-EF643472F7BE}" destId="{1C8725B3-0E12-F94B-A65A-6E2C7A9DBD24}" srcOrd="0" destOrd="0" presId="urn:microsoft.com/office/officeart/2005/8/layout/hProcess4"/>
    <dgm:cxn modelId="{67132BCB-3C99-8F4F-8D4E-1D6B1F21B1E8}" srcId="{DF5BAAE1-17E0-D04E-A879-17FA6E4205F4}" destId="{66B0EFA9-5A5A-6F45-AA12-EE00F762A9C4}" srcOrd="1" destOrd="0" parTransId="{E9928D11-602C-554F-BD07-5C478FF30885}" sibTransId="{3633C693-F3A2-B840-AFF4-C98C85FADBE3}"/>
    <dgm:cxn modelId="{DC1100CD-83C5-874A-AC3A-7CA0F6980B06}" type="presOf" srcId="{9BC4D033-1379-7B4D-AA6D-D2526B4FC95B}" destId="{438869C9-7670-1E47-8CFA-A00E0FBB374F}" srcOrd="0" destOrd="0" presId="urn:microsoft.com/office/officeart/2005/8/layout/hProcess4"/>
    <dgm:cxn modelId="{2026CAD1-4799-7641-9D83-B487C9D4A186}" type="presOf" srcId="{B329E1AF-17D3-6F4E-A7B8-85B1326B1574}" destId="{3A840EF1-80A5-644E-9D56-D6B9E9CCBBAF}" srcOrd="0" destOrd="0" presId="urn:microsoft.com/office/officeart/2005/8/layout/hProcess4"/>
    <dgm:cxn modelId="{70C50DDE-8569-EF45-8CAF-679E41768535}" type="presOf" srcId="{B60353FC-0E47-C74A-BF57-A0F16FC0924C}" destId="{3A840EF1-80A5-644E-9D56-D6B9E9CCBBAF}" srcOrd="0" destOrd="1" presId="urn:microsoft.com/office/officeart/2005/8/layout/hProcess4"/>
    <dgm:cxn modelId="{ECEE56EA-AB5E-F447-B0E5-54F4065A7A32}" type="presOf" srcId="{9BC4D033-1379-7B4D-AA6D-D2526B4FC95B}" destId="{83C8229D-80F1-8045-8599-B1CE990AB4FA}" srcOrd="1" destOrd="0" presId="urn:microsoft.com/office/officeart/2005/8/layout/hProcess4"/>
    <dgm:cxn modelId="{A26F4DFA-B164-D542-8CE4-B2ED3AA44FA7}" type="presOf" srcId="{B329E1AF-17D3-6F4E-A7B8-85B1326B1574}" destId="{72C181BE-4E59-344E-A282-438F3AC29952}" srcOrd="1" destOrd="0" presId="urn:microsoft.com/office/officeart/2005/8/layout/hProcess4"/>
    <dgm:cxn modelId="{129BD4FC-8E96-D24D-83C1-AE224A57DA51}" type="presOf" srcId="{6657D835-EC16-2C42-8427-9D199FAA390F}" destId="{438869C9-7670-1E47-8CFA-A00E0FBB374F}" srcOrd="0" destOrd="2" presId="urn:microsoft.com/office/officeart/2005/8/layout/hProcess4"/>
    <dgm:cxn modelId="{F124CF11-B99D-5841-B8D1-3A24804A3648}" type="presParOf" srcId="{55A62F06-1B07-5D4A-955D-1FEEAE7990D5}" destId="{D10D593F-E8D5-CE4B-8D70-9883E28D01AB}" srcOrd="0" destOrd="0" presId="urn:microsoft.com/office/officeart/2005/8/layout/hProcess4"/>
    <dgm:cxn modelId="{18C433AB-785E-DE47-895F-D53309E78BFB}" type="presParOf" srcId="{55A62F06-1B07-5D4A-955D-1FEEAE7990D5}" destId="{D8544D8D-2BC1-4940-A47C-B91450BD7A9E}" srcOrd="1" destOrd="0" presId="urn:microsoft.com/office/officeart/2005/8/layout/hProcess4"/>
    <dgm:cxn modelId="{6AEC3DD9-C539-9646-9C97-52BDC1B96AB3}" type="presParOf" srcId="{55A62F06-1B07-5D4A-955D-1FEEAE7990D5}" destId="{4F6BC23C-84FE-2C4B-8608-4F2512F40C9D}" srcOrd="2" destOrd="0" presId="urn:microsoft.com/office/officeart/2005/8/layout/hProcess4"/>
    <dgm:cxn modelId="{92E628BF-8B20-1F47-B24A-D564C6AE1225}" type="presParOf" srcId="{4F6BC23C-84FE-2C4B-8608-4F2512F40C9D}" destId="{6AB521C3-AD2B-2D41-A5FD-EE2CF837B9F1}" srcOrd="0" destOrd="0" presId="urn:microsoft.com/office/officeart/2005/8/layout/hProcess4"/>
    <dgm:cxn modelId="{59BFA5A6-7E66-D84F-9CFB-A71B8435F1E1}" type="presParOf" srcId="{6AB521C3-AD2B-2D41-A5FD-EE2CF837B9F1}" destId="{42AF66B8-C6D5-944A-BDFD-71AA03B608AD}" srcOrd="0" destOrd="0" presId="urn:microsoft.com/office/officeart/2005/8/layout/hProcess4"/>
    <dgm:cxn modelId="{0E7847FA-669C-A146-8DBF-3212BABCAB3F}" type="presParOf" srcId="{6AB521C3-AD2B-2D41-A5FD-EE2CF837B9F1}" destId="{3A840EF1-80A5-644E-9D56-D6B9E9CCBBAF}" srcOrd="1" destOrd="0" presId="urn:microsoft.com/office/officeart/2005/8/layout/hProcess4"/>
    <dgm:cxn modelId="{F1154E04-0E0B-524F-9369-86B5BD72FF11}" type="presParOf" srcId="{6AB521C3-AD2B-2D41-A5FD-EE2CF837B9F1}" destId="{72C181BE-4E59-344E-A282-438F3AC29952}" srcOrd="2" destOrd="0" presId="urn:microsoft.com/office/officeart/2005/8/layout/hProcess4"/>
    <dgm:cxn modelId="{CEBF3CC6-8923-D94E-979B-281915C032B6}" type="presParOf" srcId="{6AB521C3-AD2B-2D41-A5FD-EE2CF837B9F1}" destId="{094C6EBD-C190-FD49-9C50-37CF1FF81559}" srcOrd="3" destOrd="0" presId="urn:microsoft.com/office/officeart/2005/8/layout/hProcess4"/>
    <dgm:cxn modelId="{5BF63952-3753-7A46-B7FC-91CA4EE79603}" type="presParOf" srcId="{6AB521C3-AD2B-2D41-A5FD-EE2CF837B9F1}" destId="{B8193A37-A749-9043-978C-7394C58AF76D}" srcOrd="4" destOrd="0" presId="urn:microsoft.com/office/officeart/2005/8/layout/hProcess4"/>
    <dgm:cxn modelId="{C696F843-AE71-2B4F-9EAA-2EF46A4A79DF}" type="presParOf" srcId="{4F6BC23C-84FE-2C4B-8608-4F2512F40C9D}" destId="{B95EEE45-36E7-C34B-95CA-AB47C8AFFF7C}" srcOrd="1" destOrd="0" presId="urn:microsoft.com/office/officeart/2005/8/layout/hProcess4"/>
    <dgm:cxn modelId="{4604EB3C-D2D7-2346-B4FE-90C6A97435CE}" type="presParOf" srcId="{4F6BC23C-84FE-2C4B-8608-4F2512F40C9D}" destId="{9F4BFBB5-4FB1-7D45-82E1-02739F00DDF6}" srcOrd="2" destOrd="0" presId="urn:microsoft.com/office/officeart/2005/8/layout/hProcess4"/>
    <dgm:cxn modelId="{FBE4DD58-2274-3745-BDB9-0F7E4FFAFCD4}" type="presParOf" srcId="{9F4BFBB5-4FB1-7D45-82E1-02739F00DDF6}" destId="{5E6055AC-256C-BF4E-BECD-BEB9A578F07B}" srcOrd="0" destOrd="0" presId="urn:microsoft.com/office/officeart/2005/8/layout/hProcess4"/>
    <dgm:cxn modelId="{47DEC19F-6C31-2B4E-B8EA-2EB521E19878}" type="presParOf" srcId="{9F4BFBB5-4FB1-7D45-82E1-02739F00DDF6}" destId="{438869C9-7670-1E47-8CFA-A00E0FBB374F}" srcOrd="1" destOrd="0" presId="urn:microsoft.com/office/officeart/2005/8/layout/hProcess4"/>
    <dgm:cxn modelId="{873E713D-C4C9-C044-914F-0EC6915B03FE}" type="presParOf" srcId="{9F4BFBB5-4FB1-7D45-82E1-02739F00DDF6}" destId="{83C8229D-80F1-8045-8599-B1CE990AB4FA}" srcOrd="2" destOrd="0" presId="urn:microsoft.com/office/officeart/2005/8/layout/hProcess4"/>
    <dgm:cxn modelId="{747E944D-60E4-AE40-BAD8-EA70491802FC}" type="presParOf" srcId="{9F4BFBB5-4FB1-7D45-82E1-02739F00DDF6}" destId="{5E91A5E6-090A-9F41-8ABC-1760415FEAB5}" srcOrd="3" destOrd="0" presId="urn:microsoft.com/office/officeart/2005/8/layout/hProcess4"/>
    <dgm:cxn modelId="{001CB655-2EF9-2F48-A5DB-16EAB4D73078}" type="presParOf" srcId="{9F4BFBB5-4FB1-7D45-82E1-02739F00DDF6}" destId="{A910A277-4484-E44A-9B83-3896773D492F}" srcOrd="4" destOrd="0" presId="urn:microsoft.com/office/officeart/2005/8/layout/hProcess4"/>
    <dgm:cxn modelId="{88A94473-1872-2B43-B34F-BE3892F326C4}" type="presParOf" srcId="{4F6BC23C-84FE-2C4B-8608-4F2512F40C9D}" destId="{7D87808E-B1B6-1A4F-A007-96BFE5BC96B3}" srcOrd="3" destOrd="0" presId="urn:microsoft.com/office/officeart/2005/8/layout/hProcess4"/>
    <dgm:cxn modelId="{AC310C8E-C082-7D4E-8917-8EB358352425}" type="presParOf" srcId="{4F6BC23C-84FE-2C4B-8608-4F2512F40C9D}" destId="{F45BD349-D619-F649-9C77-471133E98804}" srcOrd="4" destOrd="0" presId="urn:microsoft.com/office/officeart/2005/8/layout/hProcess4"/>
    <dgm:cxn modelId="{115964A1-64B5-754B-BD7C-F4A6E940277A}" type="presParOf" srcId="{F45BD349-D619-F649-9C77-471133E98804}" destId="{862497C1-FCFD-A54A-A534-AD79546A2D5F}" srcOrd="0" destOrd="0" presId="urn:microsoft.com/office/officeart/2005/8/layout/hProcess4"/>
    <dgm:cxn modelId="{9F936856-B398-9D4B-A510-EC2A4C5C222B}" type="presParOf" srcId="{F45BD349-D619-F649-9C77-471133E98804}" destId="{C0ECD237-A2C9-0C45-B80F-BA7588A29EB7}" srcOrd="1" destOrd="0" presId="urn:microsoft.com/office/officeart/2005/8/layout/hProcess4"/>
    <dgm:cxn modelId="{E6ED75AC-7CB4-0042-B912-C3EAB203C88B}" type="presParOf" srcId="{F45BD349-D619-F649-9C77-471133E98804}" destId="{318B5DED-26C4-F541-908B-2E4F27AF94FA}" srcOrd="2" destOrd="0" presId="urn:microsoft.com/office/officeart/2005/8/layout/hProcess4"/>
    <dgm:cxn modelId="{A904492C-3C4E-444F-BC9F-10AB398B1126}" type="presParOf" srcId="{F45BD349-D619-F649-9C77-471133E98804}" destId="{1C8725B3-0E12-F94B-A65A-6E2C7A9DBD24}" srcOrd="3" destOrd="0" presId="urn:microsoft.com/office/officeart/2005/8/layout/hProcess4"/>
    <dgm:cxn modelId="{3165F02E-22F7-324F-AEAE-04B0C21B7C3A}" type="presParOf" srcId="{F45BD349-D619-F649-9C77-471133E98804}" destId="{ECB290BC-0965-AD48-A462-A8D5CFD0444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7F65-68AF-0B45-946C-4729E0E4B3FC}">
      <dsp:nvSpPr>
        <dsp:cNvPr id="0" name=""/>
        <dsp:cNvSpPr/>
      </dsp:nvSpPr>
      <dsp:spPr>
        <a:xfrm>
          <a:off x="-6209838" y="-950007"/>
          <a:ext cx="7391916" cy="7391916"/>
        </a:xfrm>
        <a:prstGeom prst="blockArc">
          <a:avLst>
            <a:gd name="adj1" fmla="val 18900000"/>
            <a:gd name="adj2" fmla="val 2700000"/>
            <a:gd name="adj3" fmla="val 292"/>
          </a:avLst>
        </a:prstGeom>
        <a:noFill/>
        <a:ln w="76200" cap="rnd" cmpd="sng" algn="ctr">
          <a:noFill/>
          <a:prstDash val="solid"/>
          <a:round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4C560-BBB9-5848-841D-0B667622BDC8}">
      <dsp:nvSpPr>
        <dsp:cNvPr id="0" name=""/>
        <dsp:cNvSpPr/>
      </dsp:nvSpPr>
      <dsp:spPr>
        <a:xfrm>
          <a:off x="516485" y="623420"/>
          <a:ext cx="3992192" cy="686707"/>
        </a:xfrm>
        <a:prstGeom prst="rect">
          <a:avLst/>
        </a:prstGeom>
        <a:solidFill>
          <a:srgbClr val="DEEBF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0960" rIns="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Pendahuluan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16485" y="623420"/>
        <a:ext cx="3992192" cy="686707"/>
      </dsp:txXfrm>
    </dsp:sp>
    <dsp:sp modelId="{09BDFE8A-28B1-0742-B260-3DA3F7BBD4DE}">
      <dsp:nvSpPr>
        <dsp:cNvPr id="0" name=""/>
        <dsp:cNvSpPr/>
      </dsp:nvSpPr>
      <dsp:spPr>
        <a:xfrm>
          <a:off x="87292" y="537575"/>
          <a:ext cx="858384" cy="858384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82554-D517-3B4D-ADE9-6829089F4351}">
      <dsp:nvSpPr>
        <dsp:cNvPr id="0" name=""/>
        <dsp:cNvSpPr/>
      </dsp:nvSpPr>
      <dsp:spPr>
        <a:xfrm>
          <a:off x="1008559" y="1496308"/>
          <a:ext cx="3500117" cy="686707"/>
        </a:xfrm>
        <a:prstGeom prst="rect">
          <a:avLst/>
        </a:prstGeom>
        <a:solidFill>
          <a:srgbClr val="DEEBF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0960" rIns="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Tinjauan</a:t>
          </a:r>
          <a:r>
            <a:rPr lang="en-US" sz="2400" kern="1200" dirty="0">
              <a:solidFill>
                <a:schemeClr val="tx1"/>
              </a:solidFill>
            </a:rPr>
            <a:t> Pustaka</a:t>
          </a:r>
        </a:p>
      </dsp:txBody>
      <dsp:txXfrm>
        <a:off x="1008559" y="1496308"/>
        <a:ext cx="3500117" cy="686707"/>
      </dsp:txXfrm>
    </dsp:sp>
    <dsp:sp modelId="{9A2C0A93-7110-2347-896E-C91086F4FC9F}">
      <dsp:nvSpPr>
        <dsp:cNvPr id="0" name=""/>
        <dsp:cNvSpPr/>
      </dsp:nvSpPr>
      <dsp:spPr>
        <a:xfrm>
          <a:off x="579367" y="1410462"/>
          <a:ext cx="858384" cy="858384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308C9C-1EA2-DD45-8E8F-372EAB10C238}">
      <dsp:nvSpPr>
        <dsp:cNvPr id="0" name=""/>
        <dsp:cNvSpPr/>
      </dsp:nvSpPr>
      <dsp:spPr>
        <a:xfrm>
          <a:off x="1159586" y="2402597"/>
          <a:ext cx="3349090" cy="686707"/>
        </a:xfrm>
        <a:prstGeom prst="rect">
          <a:avLst/>
        </a:prstGeom>
        <a:solidFill>
          <a:srgbClr val="DEEBF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0960" rIns="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Metode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Penelitian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159586" y="2402597"/>
        <a:ext cx="3349090" cy="686707"/>
      </dsp:txXfrm>
    </dsp:sp>
    <dsp:sp modelId="{D8F286EA-5ADA-204E-A224-25B4BE759907}">
      <dsp:nvSpPr>
        <dsp:cNvPr id="0" name=""/>
        <dsp:cNvSpPr/>
      </dsp:nvSpPr>
      <dsp:spPr>
        <a:xfrm>
          <a:off x="730394" y="2316758"/>
          <a:ext cx="858384" cy="858384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F9073-AF6C-8F4B-AB97-913AA13EEB63}">
      <dsp:nvSpPr>
        <dsp:cNvPr id="0" name=""/>
        <dsp:cNvSpPr/>
      </dsp:nvSpPr>
      <dsp:spPr>
        <a:xfrm>
          <a:off x="1008559" y="3311118"/>
          <a:ext cx="3500117" cy="686707"/>
        </a:xfrm>
        <a:prstGeom prst="rect">
          <a:avLst/>
        </a:prstGeom>
        <a:solidFill>
          <a:srgbClr val="DEEBF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0960" rIns="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Kemajuan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Penelitian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008559" y="3311118"/>
        <a:ext cx="3500117" cy="686707"/>
      </dsp:txXfrm>
    </dsp:sp>
    <dsp:sp modelId="{22A219DE-865C-094E-98F1-30A05B4C9FAF}">
      <dsp:nvSpPr>
        <dsp:cNvPr id="0" name=""/>
        <dsp:cNvSpPr/>
      </dsp:nvSpPr>
      <dsp:spPr>
        <a:xfrm>
          <a:off x="579367" y="3225278"/>
          <a:ext cx="858384" cy="858384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CB6FC-1F61-834D-BFD5-70FE1AFF4667}">
      <dsp:nvSpPr>
        <dsp:cNvPr id="0" name=""/>
        <dsp:cNvSpPr/>
      </dsp:nvSpPr>
      <dsp:spPr>
        <a:xfrm>
          <a:off x="516485" y="4179638"/>
          <a:ext cx="3992192" cy="686707"/>
        </a:xfrm>
        <a:prstGeom prst="rect">
          <a:avLst/>
        </a:prstGeom>
        <a:solidFill>
          <a:srgbClr val="DEEBF7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0960" rIns="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Jadwal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Penelitian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16485" y="4179638"/>
        <a:ext cx="3992192" cy="686707"/>
      </dsp:txXfrm>
    </dsp:sp>
    <dsp:sp modelId="{684BE940-0E71-8540-A72F-816F1EF0E784}">
      <dsp:nvSpPr>
        <dsp:cNvPr id="0" name=""/>
        <dsp:cNvSpPr/>
      </dsp:nvSpPr>
      <dsp:spPr>
        <a:xfrm>
          <a:off x="87292" y="4093796"/>
          <a:ext cx="858384" cy="858384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27D4F-277E-5648-B13A-F146EABFEC14}">
      <dsp:nvSpPr>
        <dsp:cNvPr id="0" name=""/>
        <dsp:cNvSpPr/>
      </dsp:nvSpPr>
      <dsp:spPr>
        <a:xfrm>
          <a:off x="931753" y="0"/>
          <a:ext cx="10565517" cy="436560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A5D55-ABC7-1343-86FB-C3EEF8B2BCC6}">
      <dsp:nvSpPr>
        <dsp:cNvPr id="0" name=""/>
        <dsp:cNvSpPr/>
      </dsp:nvSpPr>
      <dsp:spPr>
        <a:xfrm>
          <a:off x="875695" y="4219584"/>
          <a:ext cx="183294" cy="183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0E26726-F1A2-F949-8CC0-FA642598A4B7}">
      <dsp:nvSpPr>
        <dsp:cNvPr id="0" name=""/>
        <dsp:cNvSpPr/>
      </dsp:nvSpPr>
      <dsp:spPr>
        <a:xfrm>
          <a:off x="232366" y="3272505"/>
          <a:ext cx="1613132" cy="8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2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kern="1200" dirty="0">
              <a:latin typeface="+mn-lt"/>
              <a:cs typeface="Times New Roman" panose="02020603050405020304" pitchFamily="18" charset="0"/>
            </a:rPr>
            <a:t> Awal:</a:t>
          </a:r>
          <a:br>
            <a:rPr lang="en-US" sz="2000" kern="1200" dirty="0">
              <a:latin typeface="+mn-lt"/>
              <a:cs typeface="Times New Roman" panose="02020603050405020304" pitchFamily="18" charset="0"/>
            </a:rPr>
          </a:br>
          <a:r>
            <a:rPr lang="en-US" sz="2000" i="1" kern="1200" dirty="0">
              <a:latin typeface="+mn-lt"/>
              <a:cs typeface="Times New Roman" panose="02020603050405020304" pitchFamily="18" charset="0"/>
            </a:rPr>
            <a:t>Monte Carlo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1" kern="1200" dirty="0">
              <a:latin typeface="+mn-lt"/>
              <a:cs typeface="Times New Roman" panose="02020603050405020304" pitchFamily="18" charset="0"/>
            </a:rPr>
            <a:t>model 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(2019) </a:t>
          </a:r>
          <a:endParaRPr lang="en-US" sz="2000" i="1" kern="1200" dirty="0">
            <a:latin typeface="+mn-lt"/>
            <a:cs typeface="Times New Roman" panose="02020603050405020304" pitchFamily="18" charset="0"/>
          </a:endParaRPr>
        </a:p>
      </dsp:txBody>
      <dsp:txXfrm>
        <a:off x="232366" y="3272505"/>
        <a:ext cx="1613132" cy="898800"/>
      </dsp:txXfrm>
    </dsp:sp>
    <dsp:sp modelId="{85F2B407-4F8C-0244-8641-230D66546611}">
      <dsp:nvSpPr>
        <dsp:cNvPr id="0" name=""/>
        <dsp:cNvSpPr/>
      </dsp:nvSpPr>
      <dsp:spPr>
        <a:xfrm>
          <a:off x="2332600" y="2907569"/>
          <a:ext cx="286896" cy="286896"/>
        </a:xfrm>
        <a:prstGeom prst="ellipse">
          <a:avLst/>
        </a:prstGeom>
        <a:solidFill>
          <a:srgbClr val="C00000"/>
        </a:solidFill>
        <a:ln w="190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DB0DBE-D815-E244-9D15-4F5C7B5463EC}">
      <dsp:nvSpPr>
        <dsp:cNvPr id="0" name=""/>
        <dsp:cNvSpPr/>
      </dsp:nvSpPr>
      <dsp:spPr>
        <a:xfrm>
          <a:off x="2556761" y="2681624"/>
          <a:ext cx="2023789" cy="183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02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kern="1200" dirty="0">
              <a:latin typeface="+mn-lt"/>
              <a:cs typeface="Times New Roman" panose="02020603050405020304" pitchFamily="18" charset="0"/>
            </a:rPr>
            <a:t> I:</a:t>
          </a:r>
          <a:br>
            <a:rPr lang="en-US" sz="2000" b="1" kern="1200" dirty="0">
              <a:latin typeface="+mn-lt"/>
              <a:cs typeface="Times New Roman" panose="02020603050405020304" pitchFamily="18" charset="0"/>
            </a:rPr>
          </a:b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Pengembangan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metode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dengan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M</a:t>
          </a:r>
          <a:r>
            <a:rPr lang="en-US" sz="2000" i="1" kern="1200" dirty="0">
              <a:latin typeface="+mn-lt"/>
              <a:cs typeface="Times New Roman" panose="02020603050405020304" pitchFamily="18" charset="0"/>
            </a:rPr>
            <a:t>arkov model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latin typeface="+mn-lt"/>
              <a:cs typeface="Times New Roman" panose="02020603050405020304" pitchFamily="18" charset="0"/>
            </a:rPr>
            <a:t>Keluaran</a:t>
          </a:r>
          <a:r>
            <a:rPr lang="en-US" sz="2000" b="1" i="0" kern="1200" dirty="0">
              <a:latin typeface="+mn-lt"/>
              <a:cs typeface="Times New Roman" panose="02020603050405020304" pitchFamily="18" charset="0"/>
            </a:rPr>
            <a:t>:</a:t>
          </a:r>
          <a:br>
            <a:rPr lang="en-US" sz="2000" i="0" kern="1200" dirty="0">
              <a:latin typeface="+mn-lt"/>
              <a:cs typeface="Times New Roman" panose="02020603050405020304" pitchFamily="18" charset="0"/>
            </a:rPr>
          </a:b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Artikel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jurnal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 1</a:t>
          </a:r>
          <a:endParaRPr lang="en-US" sz="2000" i="1" kern="1200" dirty="0">
            <a:latin typeface="+mn-lt"/>
            <a:cs typeface="Times New Roman" panose="02020603050405020304" pitchFamily="18" charset="0"/>
          </a:endParaRPr>
        </a:p>
      </dsp:txBody>
      <dsp:txXfrm>
        <a:off x="2556761" y="2681624"/>
        <a:ext cx="2023789" cy="1833363"/>
      </dsp:txXfrm>
    </dsp:sp>
    <dsp:sp modelId="{6F0582AF-4DC1-E145-9A0B-62442C32A357}">
      <dsp:nvSpPr>
        <dsp:cNvPr id="0" name=""/>
        <dsp:cNvSpPr/>
      </dsp:nvSpPr>
      <dsp:spPr>
        <a:xfrm>
          <a:off x="4302957" y="1996378"/>
          <a:ext cx="382528" cy="3825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857B87-DC69-4148-AA04-E50BCA7FA5B9}">
      <dsp:nvSpPr>
        <dsp:cNvPr id="0" name=""/>
        <dsp:cNvSpPr/>
      </dsp:nvSpPr>
      <dsp:spPr>
        <a:xfrm>
          <a:off x="4562913" y="1768954"/>
          <a:ext cx="2643642" cy="2799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kern="1200" dirty="0">
              <a:latin typeface="+mn-lt"/>
              <a:cs typeface="Times New Roman" panose="02020603050405020304" pitchFamily="18" charset="0"/>
            </a:rPr>
            <a:t> II:</a:t>
          </a:r>
          <a:br>
            <a:rPr lang="en-US" sz="2000" kern="1200" dirty="0">
              <a:latin typeface="+mn-lt"/>
              <a:cs typeface="Times New Roman" panose="02020603050405020304" pitchFamily="18" charset="0"/>
            </a:rPr>
          </a:b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Pengembangan</a:t>
          </a:r>
          <a:br>
            <a:rPr lang="en-US" sz="2000" kern="1200" dirty="0">
              <a:latin typeface="+mn-lt"/>
              <a:cs typeface="Times New Roman" panose="02020603050405020304" pitchFamily="18" charset="0"/>
            </a:rPr>
          </a:b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metode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dengan</a:t>
          </a:r>
          <a:br>
            <a:rPr lang="en-US" sz="2000" i="0" kern="1200" dirty="0">
              <a:latin typeface="+mn-lt"/>
              <a:cs typeface="Times New Roman" panose="02020603050405020304" pitchFamily="18" charset="0"/>
            </a:rPr>
          </a:br>
          <a:r>
            <a:rPr lang="en-US" sz="2000" i="1" kern="1200" dirty="0">
              <a:latin typeface="+mn-lt"/>
              <a:cs typeface="Times New Roman" panose="02020603050405020304" pitchFamily="18" charset="0"/>
            </a:rPr>
            <a:t>hidden Markov</a:t>
          </a:r>
          <a:br>
            <a:rPr lang="en-US" sz="2000" i="1" kern="1200" dirty="0">
              <a:latin typeface="+mn-lt"/>
              <a:cs typeface="Times New Roman" panose="02020603050405020304" pitchFamily="18" charset="0"/>
            </a:rPr>
          </a:br>
          <a:r>
            <a:rPr lang="en-US" sz="2000" i="1" kern="1200" dirty="0">
              <a:latin typeface="+mn-lt"/>
              <a:cs typeface="Times New Roman" panose="02020603050405020304" pitchFamily="18" charset="0"/>
            </a:rPr>
            <a:t>model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latin typeface="+mn-lt"/>
              <a:cs typeface="Times New Roman" panose="02020603050405020304" pitchFamily="18" charset="0"/>
            </a:rPr>
            <a:t>Keluaran</a:t>
          </a:r>
          <a:r>
            <a:rPr lang="en-US" sz="2000" b="1" i="0" kern="1200" dirty="0">
              <a:latin typeface="+mn-lt"/>
              <a:cs typeface="Times New Roman" panose="02020603050405020304" pitchFamily="18" charset="0"/>
            </a:rPr>
            <a:t>:</a:t>
          </a:r>
          <a:br>
            <a:rPr lang="en-US" sz="2000" b="1" i="0" kern="1200" dirty="0">
              <a:latin typeface="+mn-lt"/>
              <a:cs typeface="Times New Roman" panose="02020603050405020304" pitchFamily="18" charset="0"/>
            </a:rPr>
          </a:br>
          <a:r>
            <a:rPr lang="en-US" sz="2000" b="0" i="0" kern="1200" dirty="0" err="1">
              <a:latin typeface="+mn-lt"/>
              <a:cs typeface="Times New Roman" panose="02020603050405020304" pitchFamily="18" charset="0"/>
            </a:rPr>
            <a:t>Artikel</a:t>
          </a:r>
          <a:r>
            <a:rPr lang="en-US" sz="2000" b="0" i="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b="0" i="0" kern="1200" dirty="0" err="1">
              <a:latin typeface="+mn-lt"/>
              <a:cs typeface="Times New Roman" panose="02020603050405020304" pitchFamily="18" charset="0"/>
            </a:rPr>
            <a:t>jurnal</a:t>
          </a:r>
          <a:r>
            <a:rPr lang="en-US" sz="2000" b="0" i="0" kern="1200" dirty="0">
              <a:latin typeface="+mn-lt"/>
              <a:cs typeface="Times New Roman" panose="02020603050405020304" pitchFamily="18" charset="0"/>
            </a:rPr>
            <a:t> 2</a:t>
          </a:r>
          <a:endParaRPr lang="en-US" sz="2000" i="1" kern="1200" dirty="0">
            <a:latin typeface="+mn-lt"/>
            <a:cs typeface="Times New Roman" panose="02020603050405020304" pitchFamily="18" charset="0"/>
          </a:endParaRPr>
        </a:p>
      </dsp:txBody>
      <dsp:txXfrm>
        <a:off x="4562913" y="1768954"/>
        <a:ext cx="2643642" cy="2799232"/>
      </dsp:txXfrm>
    </dsp:sp>
    <dsp:sp modelId="{1924DCC2-F958-1C4C-BB9D-2E09BD90F080}">
      <dsp:nvSpPr>
        <dsp:cNvPr id="0" name=""/>
        <dsp:cNvSpPr/>
      </dsp:nvSpPr>
      <dsp:spPr>
        <a:xfrm>
          <a:off x="6436131" y="1362287"/>
          <a:ext cx="494099" cy="4940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785AC7-37D8-4C44-9D55-E88E6C5D799C}">
      <dsp:nvSpPr>
        <dsp:cNvPr id="0" name=""/>
        <dsp:cNvSpPr/>
      </dsp:nvSpPr>
      <dsp:spPr>
        <a:xfrm>
          <a:off x="6778032" y="1215186"/>
          <a:ext cx="2645965" cy="3337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813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kern="1200" dirty="0">
              <a:latin typeface="+mn-lt"/>
              <a:cs typeface="Times New Roman" panose="02020603050405020304" pitchFamily="18" charset="0"/>
            </a:rPr>
            <a:t> III:</a:t>
          </a:r>
          <a:br>
            <a:rPr lang="en-US" sz="2000" kern="1200" dirty="0">
              <a:latin typeface="+mn-lt"/>
              <a:cs typeface="Times New Roman" panose="02020603050405020304" pitchFamily="18" charset="0"/>
            </a:rPr>
          </a:b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Pengembangan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metode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dengan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 PLTS-</a:t>
          </a: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baterai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menggunakan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1" kern="1200" dirty="0">
              <a:latin typeface="+mn-lt"/>
              <a:cs typeface="Times New Roman" panose="02020603050405020304" pitchFamily="18" charset="0"/>
            </a:rPr>
            <a:t>layered hidden Markov model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latin typeface="+mn-lt"/>
              <a:cs typeface="Times New Roman" panose="02020603050405020304" pitchFamily="18" charset="0"/>
            </a:rPr>
            <a:t>Keluaran</a:t>
          </a:r>
          <a:r>
            <a:rPr lang="en-US" sz="2000" b="1" i="0" kern="1200" dirty="0">
              <a:latin typeface="+mn-lt"/>
              <a:cs typeface="Times New Roman" panose="02020603050405020304" pitchFamily="18" charset="0"/>
            </a:rPr>
            <a:t>:</a:t>
          </a:r>
          <a:br>
            <a:rPr lang="en-US" sz="2000" b="1" i="0" kern="1200" dirty="0">
              <a:latin typeface="+mn-lt"/>
              <a:cs typeface="Times New Roman" panose="02020603050405020304" pitchFamily="18" charset="0"/>
            </a:rPr>
          </a:br>
          <a:r>
            <a:rPr lang="en-US" sz="2000" b="0" i="0" kern="1200" dirty="0" err="1">
              <a:latin typeface="+mn-lt"/>
              <a:cs typeface="Times New Roman" panose="02020603050405020304" pitchFamily="18" charset="0"/>
            </a:rPr>
            <a:t>Artikel</a:t>
          </a:r>
          <a:r>
            <a:rPr lang="en-US" sz="2000" b="0" i="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b="0" i="0" kern="1200" dirty="0" err="1">
              <a:latin typeface="+mn-lt"/>
              <a:cs typeface="Times New Roman" panose="02020603050405020304" pitchFamily="18" charset="0"/>
            </a:rPr>
            <a:t>jurnal</a:t>
          </a:r>
          <a:r>
            <a:rPr lang="en-US" sz="2000" b="0" i="0" kern="1200" dirty="0">
              <a:latin typeface="+mn-lt"/>
              <a:cs typeface="Times New Roman" panose="02020603050405020304" pitchFamily="18" charset="0"/>
            </a:rPr>
            <a:t> 3</a:t>
          </a:r>
          <a:endParaRPr lang="en-US" sz="2000" b="1" i="0" kern="1200" dirty="0">
            <a:latin typeface="+mn-lt"/>
            <a:cs typeface="Times New Roman" panose="02020603050405020304" pitchFamily="18" charset="0"/>
          </a:endParaRPr>
        </a:p>
      </dsp:txBody>
      <dsp:txXfrm>
        <a:off x="6778032" y="1215186"/>
        <a:ext cx="2645965" cy="3337162"/>
      </dsp:txXfrm>
    </dsp:sp>
    <dsp:sp modelId="{171640E7-394F-894C-952C-814BAAF6D065}">
      <dsp:nvSpPr>
        <dsp:cNvPr id="0" name=""/>
        <dsp:cNvSpPr/>
      </dsp:nvSpPr>
      <dsp:spPr>
        <a:xfrm>
          <a:off x="8901799" y="931507"/>
          <a:ext cx="629578" cy="6295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87DCBA-0EFA-E541-8376-A94D5A32F452}">
      <dsp:nvSpPr>
        <dsp:cNvPr id="0" name=""/>
        <dsp:cNvSpPr/>
      </dsp:nvSpPr>
      <dsp:spPr>
        <a:xfrm>
          <a:off x="9307494" y="737337"/>
          <a:ext cx="2347354" cy="297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60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+mn-lt"/>
              <a:cs typeface="Times New Roman" panose="02020603050405020304" pitchFamily="18" charset="0"/>
            </a:rPr>
            <a:t>Tahap</a:t>
          </a:r>
          <a:r>
            <a:rPr lang="en-US" sz="2000" b="1" kern="1200" dirty="0">
              <a:latin typeface="+mn-lt"/>
              <a:cs typeface="Times New Roman" panose="02020603050405020304" pitchFamily="18" charset="0"/>
            </a:rPr>
            <a:t> IV:</a:t>
          </a:r>
          <a:br>
            <a:rPr lang="en-US" sz="2000" kern="1200" dirty="0">
              <a:latin typeface="+mn-lt"/>
              <a:cs typeface="Times New Roman" panose="02020603050405020304" pitchFamily="18" charset="0"/>
            </a:rPr>
          </a:b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Studi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sensitivitas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dari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variabel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penetrasi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dan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sistem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distribusi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terhadap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+mn-lt"/>
              <a:cs typeface="Times New Roman" panose="02020603050405020304" pitchFamily="18" charset="0"/>
            </a:rPr>
            <a:t>kapasitas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1" kern="1200" dirty="0">
              <a:latin typeface="+mn-lt"/>
              <a:cs typeface="Times New Roman" panose="02020603050405020304" pitchFamily="18" charset="0"/>
            </a:rPr>
            <a:t>hosting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stokastik</a:t>
          </a:r>
          <a:r>
            <a:rPr lang="en-US" sz="2000" kern="1200" dirty="0">
              <a:latin typeface="+mn-lt"/>
              <a:cs typeface="Times New Roman" panose="02020603050405020304" pitchFamily="18" charset="0"/>
            </a:rPr>
            <a:t>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latin typeface="+mn-lt"/>
              <a:cs typeface="Times New Roman" panose="02020603050405020304" pitchFamily="18" charset="0"/>
            </a:rPr>
            <a:t>Keluaran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:</a:t>
          </a:r>
          <a:br>
            <a:rPr lang="en-US" sz="2000" i="0" kern="1200" dirty="0">
              <a:latin typeface="+mn-lt"/>
              <a:cs typeface="Times New Roman" panose="02020603050405020304" pitchFamily="18" charset="0"/>
            </a:rPr>
          </a:b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Artikel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2000" i="0" kern="1200" dirty="0" err="1">
              <a:latin typeface="+mn-lt"/>
              <a:cs typeface="Times New Roman" panose="02020603050405020304" pitchFamily="18" charset="0"/>
            </a:rPr>
            <a:t>jurnal</a:t>
          </a:r>
          <a:r>
            <a:rPr lang="en-US" sz="2000" i="0" kern="1200" dirty="0">
              <a:latin typeface="+mn-lt"/>
              <a:cs typeface="Times New Roman" panose="02020603050405020304" pitchFamily="18" charset="0"/>
            </a:rPr>
            <a:t> 4</a:t>
          </a:r>
        </a:p>
      </dsp:txBody>
      <dsp:txXfrm>
        <a:off x="9307494" y="737337"/>
        <a:ext cx="2347354" cy="2974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40EF1-80A5-644E-9D56-D6B9E9CCBBAF}">
      <dsp:nvSpPr>
        <dsp:cNvPr id="0" name=""/>
        <dsp:cNvSpPr/>
      </dsp:nvSpPr>
      <dsp:spPr>
        <a:xfrm>
          <a:off x="463594" y="957681"/>
          <a:ext cx="3140520" cy="172228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Istilah-istilah</a:t>
          </a:r>
          <a:r>
            <a:rPr lang="en-US" sz="2000" kern="1200" dirty="0"/>
            <a:t> </a:t>
          </a:r>
          <a:r>
            <a:rPr lang="en-US" sz="2000" kern="1200" dirty="0" err="1"/>
            <a:t>penetrasi</a:t>
          </a:r>
          <a:r>
            <a:rPr lang="en-US" sz="2000" kern="1200" dirty="0"/>
            <a:t> </a:t>
          </a:r>
          <a:r>
            <a:rPr lang="en-US" sz="2000" kern="1200" dirty="0" err="1"/>
            <a:t>tersebar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Klaster</a:t>
          </a:r>
          <a:r>
            <a:rPr lang="en-US" sz="2000" kern="1200" dirty="0"/>
            <a:t> </a:t>
          </a:r>
          <a:r>
            <a:rPr lang="en-US" sz="2000" kern="1200" dirty="0" err="1"/>
            <a:t>ukuran</a:t>
          </a:r>
          <a:r>
            <a:rPr lang="en-US" sz="2000" kern="1200" dirty="0"/>
            <a:t> </a:t>
          </a:r>
          <a:r>
            <a:rPr lang="en-US" sz="2000" kern="1200" dirty="0" err="1"/>
            <a:t>daya</a:t>
          </a:r>
          <a:r>
            <a:rPr lang="en-US" sz="2000" kern="1200" dirty="0"/>
            <a:t> PLTS</a:t>
          </a:r>
        </a:p>
      </dsp:txBody>
      <dsp:txXfrm>
        <a:off x="503229" y="997316"/>
        <a:ext cx="3061250" cy="1273957"/>
      </dsp:txXfrm>
    </dsp:sp>
    <dsp:sp modelId="{B95EEE45-36E7-C34B-95CA-AB47C8AFFF7C}">
      <dsp:nvSpPr>
        <dsp:cNvPr id="0" name=""/>
        <dsp:cNvSpPr/>
      </dsp:nvSpPr>
      <dsp:spPr>
        <a:xfrm rot="20964850">
          <a:off x="2172527" y="524798"/>
          <a:ext cx="3215400" cy="3215400"/>
        </a:xfrm>
        <a:prstGeom prst="leftCircularArrow">
          <a:avLst>
            <a:gd name="adj1" fmla="val 3678"/>
            <a:gd name="adj2" fmla="val 458331"/>
            <a:gd name="adj3" fmla="val 2666381"/>
            <a:gd name="adj4" fmla="val 9457028"/>
            <a:gd name="adj5" fmla="val 4291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C6EBD-C190-FD49-9C50-37CF1FF81559}">
      <dsp:nvSpPr>
        <dsp:cNvPr id="0" name=""/>
        <dsp:cNvSpPr/>
      </dsp:nvSpPr>
      <dsp:spPr>
        <a:xfrm>
          <a:off x="1032950" y="2236332"/>
          <a:ext cx="2900724" cy="883562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Rancangan</a:t>
          </a:r>
          <a:r>
            <a:rPr lang="en-US" sz="2000" kern="1200" dirty="0"/>
            <a:t> </a:t>
          </a:r>
          <a:r>
            <a:rPr lang="en-US" sz="2000" kern="1200" dirty="0" err="1"/>
            <a:t>Skenario</a:t>
          </a:r>
          <a:r>
            <a:rPr lang="en-US" sz="2000" kern="1200" dirty="0"/>
            <a:t> </a:t>
          </a:r>
          <a:r>
            <a:rPr lang="en-US" sz="2000" kern="1200" dirty="0" err="1"/>
            <a:t>Penetrasi</a:t>
          </a:r>
          <a:r>
            <a:rPr lang="en-US" sz="2000" kern="1200" dirty="0"/>
            <a:t> PLTS </a:t>
          </a:r>
          <a:r>
            <a:rPr lang="en-US" sz="2000" kern="1200" dirty="0" err="1"/>
            <a:t>Tersebar</a:t>
          </a:r>
          <a:endParaRPr lang="en-US" sz="2000" kern="1200" dirty="0"/>
        </a:p>
      </dsp:txBody>
      <dsp:txXfrm>
        <a:off x="1058829" y="2262211"/>
        <a:ext cx="2848966" cy="831804"/>
      </dsp:txXfrm>
    </dsp:sp>
    <dsp:sp modelId="{438869C9-7670-1E47-8CFA-A00E0FBB374F}">
      <dsp:nvSpPr>
        <dsp:cNvPr id="0" name=""/>
        <dsp:cNvSpPr/>
      </dsp:nvSpPr>
      <dsp:spPr>
        <a:xfrm>
          <a:off x="4257103" y="943292"/>
          <a:ext cx="2749560" cy="1766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Matriks</a:t>
          </a:r>
          <a:r>
            <a:rPr lang="en-US" sz="2000" kern="1200" dirty="0"/>
            <a:t> </a:t>
          </a:r>
          <a:r>
            <a:rPr lang="en-US" sz="2000" kern="1200" dirty="0" err="1"/>
            <a:t>probabilitas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Jumlah</a:t>
          </a:r>
          <a:r>
            <a:rPr lang="en-US" sz="2000" kern="1200" dirty="0"/>
            <a:t> </a:t>
          </a:r>
          <a:r>
            <a:rPr lang="en-US" sz="2000" kern="1200" dirty="0" err="1"/>
            <a:t>simulasi</a:t>
          </a:r>
          <a:endParaRPr lang="en-US" sz="2000" kern="1200" dirty="0"/>
        </a:p>
      </dsp:txBody>
      <dsp:txXfrm>
        <a:off x="4297754" y="1362467"/>
        <a:ext cx="2668258" cy="1306618"/>
      </dsp:txXfrm>
    </dsp:sp>
    <dsp:sp modelId="{7D87808E-B1B6-1A4F-A007-96BFE5BC96B3}">
      <dsp:nvSpPr>
        <dsp:cNvPr id="0" name=""/>
        <dsp:cNvSpPr/>
      </dsp:nvSpPr>
      <dsp:spPr>
        <a:xfrm rot="935792">
          <a:off x="6329162" y="-38431"/>
          <a:ext cx="3345068" cy="3345068"/>
        </a:xfrm>
        <a:prstGeom prst="circularArrow">
          <a:avLst>
            <a:gd name="adj1" fmla="val 3536"/>
            <a:gd name="adj2" fmla="val 439064"/>
            <a:gd name="adj3" fmla="val 18463900"/>
            <a:gd name="adj4" fmla="val 11653985"/>
            <a:gd name="adj5" fmla="val 4125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1A5E6-090A-9F41-8ABC-1760415FEAB5}">
      <dsp:nvSpPr>
        <dsp:cNvPr id="0" name=""/>
        <dsp:cNvSpPr/>
      </dsp:nvSpPr>
      <dsp:spPr>
        <a:xfrm>
          <a:off x="5231361" y="738406"/>
          <a:ext cx="2147467" cy="883562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Rancangan</a:t>
          </a:r>
          <a:br>
            <a:rPr lang="en-US" sz="2000" kern="1200" dirty="0"/>
          </a:br>
          <a:r>
            <a:rPr lang="en-US" sz="2000" i="1" kern="1200" dirty="0"/>
            <a:t>Markov Model</a:t>
          </a:r>
          <a:endParaRPr lang="en-US" sz="2000" kern="1200" dirty="0"/>
        </a:p>
      </dsp:txBody>
      <dsp:txXfrm>
        <a:off x="5257240" y="764285"/>
        <a:ext cx="2095709" cy="831804"/>
      </dsp:txXfrm>
    </dsp:sp>
    <dsp:sp modelId="{C0ECD237-A2C9-0C45-B80F-BA7588A29EB7}">
      <dsp:nvSpPr>
        <dsp:cNvPr id="0" name=""/>
        <dsp:cNvSpPr/>
      </dsp:nvSpPr>
      <dsp:spPr>
        <a:xfrm>
          <a:off x="7810550" y="944222"/>
          <a:ext cx="2749560" cy="13927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1" kern="1200" dirty="0"/>
            <a:t>Pseudocode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Pemrograman</a:t>
          </a:r>
          <a:endParaRPr lang="en-US" sz="2000" kern="1200" dirty="0"/>
        </a:p>
      </dsp:txBody>
      <dsp:txXfrm>
        <a:off x="7842602" y="976274"/>
        <a:ext cx="2685456" cy="1030238"/>
      </dsp:txXfrm>
    </dsp:sp>
    <dsp:sp modelId="{1C8725B3-0E12-F94B-A65A-6E2C7A9DBD24}">
      <dsp:nvSpPr>
        <dsp:cNvPr id="0" name=""/>
        <dsp:cNvSpPr/>
      </dsp:nvSpPr>
      <dsp:spPr>
        <a:xfrm>
          <a:off x="9035314" y="1818202"/>
          <a:ext cx="1863713" cy="883562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Rancangan</a:t>
          </a:r>
          <a:r>
            <a:rPr lang="en-US" sz="2000" kern="1200" dirty="0"/>
            <a:t> </a:t>
          </a:r>
          <a:r>
            <a:rPr lang="en-US" sz="2000" kern="1200" dirty="0" err="1"/>
            <a:t>Algoritme</a:t>
          </a:r>
          <a:r>
            <a:rPr lang="en-US" sz="2000" i="1" kern="1200" dirty="0"/>
            <a:t> </a:t>
          </a:r>
          <a:endParaRPr lang="en-US" sz="2000" kern="1200" dirty="0"/>
        </a:p>
      </dsp:txBody>
      <dsp:txXfrm>
        <a:off x="9061193" y="1844081"/>
        <a:ext cx="1811955" cy="831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608ED9-1865-974B-85D5-03A43168C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B1A74-709D-8F4D-B71C-77A59B5D25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9189-8273-D543-8F5A-34D72B54BE2C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F6D89-14EB-484F-9361-162654C4DD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8CB7B-AE6D-D744-B373-271D3E6492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4C02B-AA7F-2540-9D41-212C9A41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60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61FE-CEAC-9C43-861B-5E2E7A398E0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98A63-CCE9-3A4A-B814-B93F2B10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75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8A63-CCE9-3A4A-B814-B93F2B106A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8A63-CCE9-3A4A-B814-B93F2B106A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18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8A63-CCE9-3A4A-B814-B93F2B106A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65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8A63-CCE9-3A4A-B814-B93F2B106A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59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8A63-CCE9-3A4A-B814-B93F2B106A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3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9F0AB-C68B-6C4D-9146-645BEC2134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75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9F0AB-C68B-6C4D-9146-645BEC2134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81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8A63-CCE9-3A4A-B814-B93F2B106A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9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8A63-CCE9-3A4A-B814-B93F2B106A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3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2"/>
            <a:ext cx="12186987" cy="6860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88526" y="2292336"/>
            <a:ext cx="9144000" cy="1135253"/>
          </a:xfrm>
        </p:spPr>
        <p:txBody>
          <a:bodyPr anchor="b">
            <a:normAutofit/>
          </a:bodyPr>
          <a:lstStyle>
            <a:lvl1pPr algn="r">
              <a:defRPr sz="4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88526" y="3574742"/>
            <a:ext cx="9144000" cy="628768"/>
          </a:xfrm>
        </p:spPr>
        <p:txBody>
          <a:bodyPr/>
          <a:lstStyle>
            <a:lvl1pPr marL="0" indent="0" algn="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7F63A-2B70-8F41-AA22-F5DEDBC0AD74}"/>
              </a:ext>
            </a:extLst>
          </p:cNvPr>
          <p:cNvSpPr/>
          <p:nvPr userDrawn="1"/>
        </p:nvSpPr>
        <p:spPr>
          <a:xfrm>
            <a:off x="0" y="2028092"/>
            <a:ext cx="12192000" cy="434321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1BBFBF-6F07-EF48-8709-715B8D24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32089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fld id="{BE2D1AED-FB21-4BC5-ADA4-092E4BB550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7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DFDA5-6ABC-0844-8D1A-B4599D2F2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8" y="-23117"/>
            <a:ext cx="12223038" cy="68811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5CF01E-0C92-D646-80D1-1C40BC2E5E86}"/>
              </a:ext>
            </a:extLst>
          </p:cNvPr>
          <p:cNvSpPr/>
          <p:nvPr userDrawn="1"/>
        </p:nvSpPr>
        <p:spPr>
          <a:xfrm>
            <a:off x="3112956" y="5111262"/>
            <a:ext cx="6142892" cy="1461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A815F-9383-6E40-A355-5468EBC8DE48}"/>
              </a:ext>
            </a:extLst>
          </p:cNvPr>
          <p:cNvSpPr/>
          <p:nvPr userDrawn="1"/>
        </p:nvSpPr>
        <p:spPr>
          <a:xfrm>
            <a:off x="4396154" y="191069"/>
            <a:ext cx="3493477" cy="1461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281" y="191069"/>
            <a:ext cx="11582400" cy="79157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9281" y="1176533"/>
            <a:ext cx="11582400" cy="537666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E88D8876-A1E2-AD4A-AEDA-3F42F0AA60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415" y="158465"/>
            <a:ext cx="852782" cy="8567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887A-5529-D54F-9B57-3A4564A1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29799-C6D0-5544-893E-AF26CC1B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71D300-0A6C-7C48-B29C-DB6D1975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0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93EAC-0CD7-124C-8387-C57943A180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8" y="-23117"/>
            <a:ext cx="12223038" cy="688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82134"/>
            <a:ext cx="10515600" cy="537736"/>
          </a:xfrm>
        </p:spPr>
        <p:txBody>
          <a:bodyPr>
            <a:noAutofit/>
          </a:bodyPr>
          <a:lstStyle>
            <a:lvl1pPr algn="ctr">
              <a:defRPr sz="3600"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4586"/>
            <a:ext cx="10515600" cy="403973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7708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2"/>
            <a:ext cx="12186987" cy="6860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5692" y="3029742"/>
            <a:ext cx="10515600" cy="795693"/>
          </a:xfrm>
        </p:spPr>
        <p:txBody>
          <a:bodyPr anchor="b">
            <a:normAutofit/>
          </a:bodyPr>
          <a:lstStyle>
            <a:lvl1pPr algn="ctr">
              <a:defRPr sz="4400" b="1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text to end slide</a:t>
            </a:r>
          </a:p>
        </p:txBody>
      </p:sp>
    </p:spTree>
    <p:extLst>
      <p:ext uri="{BB962C8B-B14F-4D97-AF65-F5344CB8AC3E}">
        <p14:creationId xmlns:p14="http://schemas.microsoft.com/office/powerpoint/2010/main" val="2052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3"/>
            <a:ext cx="12192001" cy="68636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176532"/>
            <a:ext cx="5181600" cy="5000431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176532"/>
            <a:ext cx="5181600" cy="5000431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91069"/>
            <a:ext cx="10515600" cy="79157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572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2"/>
            <a:ext cx="12368807" cy="69631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238234"/>
            <a:ext cx="5181600" cy="3938730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238234"/>
            <a:ext cx="5181600" cy="3938729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92073"/>
            <a:ext cx="10515600" cy="641444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562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7682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833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D1AED-FB21-4BC5-ADA4-092E4BB55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0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265F7D-5295-D047-A16D-2ACD3D2F189D}"/>
              </a:ext>
            </a:extLst>
          </p:cNvPr>
          <p:cNvSpPr txBox="1">
            <a:spLocks/>
          </p:cNvSpPr>
          <p:nvPr/>
        </p:nvSpPr>
        <p:spPr>
          <a:xfrm>
            <a:off x="894333" y="2103662"/>
            <a:ext cx="10403334" cy="192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  <a:latin typeface="+mn-lt"/>
              </a:rPr>
              <a:t>Markov Chain Monte Carlo </a:t>
            </a:r>
            <a:r>
              <a:rPr lang="en-US" sz="4000" dirty="0" err="1">
                <a:solidFill>
                  <a:schemeClr val="tx1"/>
                </a:solidFill>
                <a:latin typeface="+mn-lt"/>
              </a:rPr>
              <a:t>untuk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  <a:p>
            <a:r>
              <a:rPr lang="en-US" sz="4000" dirty="0" err="1">
                <a:solidFill>
                  <a:schemeClr val="tx1"/>
                </a:solidFill>
                <a:latin typeface="+mn-lt"/>
              </a:rPr>
              <a:t>Penentuan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n-lt"/>
              </a:rPr>
              <a:t>Kapasitas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4000" i="1" dirty="0">
                <a:solidFill>
                  <a:schemeClr val="tx1"/>
                </a:solidFill>
                <a:latin typeface="+mn-lt"/>
              </a:rPr>
              <a:t>Hosting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n-lt"/>
              </a:rPr>
              <a:t>Stokastik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pada</a:t>
            </a:r>
          </a:p>
          <a:p>
            <a:r>
              <a:rPr lang="en-US" sz="4000" dirty="0" err="1">
                <a:solidFill>
                  <a:schemeClr val="tx1"/>
                </a:solidFill>
                <a:latin typeface="+mn-lt"/>
              </a:rPr>
              <a:t>Penetrasi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PLTS dan PLTS-</a:t>
            </a:r>
            <a:r>
              <a:rPr lang="en-US" sz="4000" dirty="0" err="1">
                <a:solidFill>
                  <a:schemeClr val="tx1"/>
                </a:solidFill>
                <a:latin typeface="+mn-lt"/>
              </a:rPr>
              <a:t>Baterai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n-lt"/>
              </a:rPr>
              <a:t>Tersebar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9EB25CA-7018-7147-A7D2-8A6F074A6DBE}"/>
              </a:ext>
            </a:extLst>
          </p:cNvPr>
          <p:cNvSpPr txBox="1">
            <a:spLocks/>
          </p:cNvSpPr>
          <p:nvPr/>
        </p:nvSpPr>
        <p:spPr>
          <a:xfrm>
            <a:off x="197371" y="4067864"/>
            <a:ext cx="11797258" cy="5357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Wijaya </a:t>
            </a:r>
            <a:r>
              <a:rPr lang="en-US" sz="2400" dirty="0" err="1"/>
              <a:t>Yudha</a:t>
            </a:r>
            <a:r>
              <a:rPr lang="en-US" sz="2400" dirty="0"/>
              <a:t> </a:t>
            </a:r>
            <a:r>
              <a:rPr lang="en-US" sz="2400" dirty="0" err="1"/>
              <a:t>Atmaja</a:t>
            </a:r>
            <a:r>
              <a:rPr lang="en-US" sz="2400" dirty="0"/>
              <a:t> –– 20/468298/STK/00830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C09E91-1252-844F-B32C-F9CA9DC777D0}"/>
              </a:ext>
            </a:extLst>
          </p:cNvPr>
          <p:cNvSpPr txBox="1">
            <a:spLocks/>
          </p:cNvSpPr>
          <p:nvPr/>
        </p:nvSpPr>
        <p:spPr>
          <a:xfrm>
            <a:off x="197371" y="1599331"/>
            <a:ext cx="11797258" cy="5043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Proposal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Disertasi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923ED3-DEFE-5E48-98A0-2F28D6075B21}"/>
              </a:ext>
            </a:extLst>
          </p:cNvPr>
          <p:cNvSpPr/>
          <p:nvPr/>
        </p:nvSpPr>
        <p:spPr>
          <a:xfrm>
            <a:off x="1345704" y="5309866"/>
            <a:ext cx="72463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Promotor: Ir. </a:t>
            </a:r>
            <a:r>
              <a:rPr lang="en-US" sz="2000" dirty="0" err="1"/>
              <a:t>Sarjiya</a:t>
            </a:r>
            <a:r>
              <a:rPr lang="en-US" sz="2000" dirty="0"/>
              <a:t>, S.T., M.T., Ph.D., IPU.</a:t>
            </a:r>
          </a:p>
          <a:p>
            <a:r>
              <a:rPr lang="en-US" sz="2000" dirty="0"/>
              <a:t>Ko-Promotor: Ir. </a:t>
            </a:r>
            <a:r>
              <a:rPr lang="en-US" sz="2000" dirty="0" err="1"/>
              <a:t>Lesnanto</a:t>
            </a:r>
            <a:r>
              <a:rPr lang="en-US" sz="2000" dirty="0"/>
              <a:t> </a:t>
            </a:r>
            <a:r>
              <a:rPr lang="en-US" sz="2000" dirty="0" err="1"/>
              <a:t>Multa</a:t>
            </a:r>
            <a:r>
              <a:rPr lang="en-US" sz="2000" dirty="0"/>
              <a:t> </a:t>
            </a:r>
            <a:r>
              <a:rPr lang="en-US" sz="2000" dirty="0" err="1"/>
              <a:t>Putranto</a:t>
            </a:r>
            <a:r>
              <a:rPr lang="en-US" sz="2000" dirty="0"/>
              <a:t>, S.T., M.Eng., Ph.D., IPM.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C6947-B2E7-3347-A9AF-D98320CEBD91}"/>
              </a:ext>
            </a:extLst>
          </p:cNvPr>
          <p:cNvSpPr/>
          <p:nvPr/>
        </p:nvSpPr>
        <p:spPr>
          <a:xfrm>
            <a:off x="-10274" y="5405613"/>
            <a:ext cx="1280160" cy="560651"/>
          </a:xfrm>
          <a:prstGeom prst="rect">
            <a:avLst/>
          </a:prstGeom>
          <a:solidFill>
            <a:srgbClr val="134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788E993-CA3D-F94A-8D4B-4990155ED695}"/>
              </a:ext>
            </a:extLst>
          </p:cNvPr>
          <p:cNvSpPr/>
          <p:nvPr/>
        </p:nvSpPr>
        <p:spPr>
          <a:xfrm>
            <a:off x="433364" y="1710576"/>
            <a:ext cx="4572789" cy="4254547"/>
          </a:xfrm>
          <a:prstGeom prst="roundRect">
            <a:avLst>
              <a:gd name="adj" fmla="val 0"/>
            </a:avLst>
          </a:prstGeom>
          <a:solidFill>
            <a:srgbClr val="FBE5D6">
              <a:alpha val="21176"/>
            </a:srgbClr>
          </a:solidFill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A picture containing shape&#10;&#10;Description automatically generated">
            <a:extLst>
              <a:ext uri="{FF2B5EF4-FFF2-40B4-BE49-F238E27FC236}">
                <a16:creationId xmlns:a16="http://schemas.microsoft.com/office/drawing/2014/main" id="{A83EC78D-2D79-4340-86FF-6E00B6B2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82" y="3625720"/>
            <a:ext cx="1059932" cy="720477"/>
          </a:xfrm>
          <a:prstGeom prst="rect">
            <a:avLst/>
          </a:prstGeom>
        </p:spPr>
      </p:pic>
      <p:pic>
        <p:nvPicPr>
          <p:cNvPr id="71" name="Picture 70" descr="A picture containing shape&#10;&#10;Description automatically generated">
            <a:extLst>
              <a:ext uri="{FF2B5EF4-FFF2-40B4-BE49-F238E27FC236}">
                <a16:creationId xmlns:a16="http://schemas.microsoft.com/office/drawing/2014/main" id="{32956C21-08E0-3046-B30F-1743DFFD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930" y="3571249"/>
            <a:ext cx="1502967" cy="10216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033124-8431-7A4A-81D9-9CAE23F23FE2}"/>
              </a:ext>
            </a:extLst>
          </p:cNvPr>
          <p:cNvCxnSpPr>
            <a:cxnSpLocks/>
          </p:cNvCxnSpPr>
          <p:nvPr/>
        </p:nvCxnSpPr>
        <p:spPr>
          <a:xfrm>
            <a:off x="1459328" y="4030284"/>
            <a:ext cx="3169838" cy="4155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D3B0977-1A05-9C4A-A951-B1F43A36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5" y="1923744"/>
            <a:ext cx="1093545" cy="1084429"/>
          </a:xfrm>
          <a:prstGeom prst="rect">
            <a:avLst/>
          </a:prstGeom>
        </p:spPr>
      </p:pic>
      <p:pic>
        <p:nvPicPr>
          <p:cNvPr id="59" name="Picture 58" descr="A picture containing shape&#10;&#10;Description automatically generated">
            <a:extLst>
              <a:ext uri="{FF2B5EF4-FFF2-40B4-BE49-F238E27FC236}">
                <a16:creationId xmlns:a16="http://schemas.microsoft.com/office/drawing/2014/main" id="{256B0F00-A8BD-A540-B8B0-96CB7D2C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29" y="3599008"/>
            <a:ext cx="1366170" cy="928640"/>
          </a:xfrm>
          <a:prstGeom prst="rect">
            <a:avLst/>
          </a:prstGeom>
        </p:spPr>
      </p:pic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EBD20F96-136D-B64C-AC38-F2ACBA75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12" y="3773166"/>
            <a:ext cx="1502967" cy="1021626"/>
          </a:xfrm>
          <a:prstGeom prst="rect">
            <a:avLst/>
          </a:prstGeom>
        </p:spPr>
      </p:pic>
      <p:pic>
        <p:nvPicPr>
          <p:cNvPr id="74" name="Picture 73" descr="A picture containing shape&#10;&#10;Description automatically generated">
            <a:extLst>
              <a:ext uri="{FF2B5EF4-FFF2-40B4-BE49-F238E27FC236}">
                <a16:creationId xmlns:a16="http://schemas.microsoft.com/office/drawing/2014/main" id="{39079144-F5EF-714C-9DE7-77326838A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649" y="3869133"/>
            <a:ext cx="1287389" cy="875088"/>
          </a:xfrm>
          <a:prstGeom prst="rect">
            <a:avLst/>
          </a:prstGeom>
        </p:spPr>
      </p:pic>
      <p:pic>
        <p:nvPicPr>
          <p:cNvPr id="60" name="Picture 59" descr="A picture containing shape&#10;&#10;Description automatically generated">
            <a:extLst>
              <a:ext uri="{FF2B5EF4-FFF2-40B4-BE49-F238E27FC236}">
                <a16:creationId xmlns:a16="http://schemas.microsoft.com/office/drawing/2014/main" id="{812E2AEB-33A2-7147-AFA8-2B8F640D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21" y="4006528"/>
            <a:ext cx="1373997" cy="9339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DA9C74-B05B-894F-A758-056042E6786B}"/>
              </a:ext>
            </a:extLst>
          </p:cNvPr>
          <p:cNvCxnSpPr>
            <a:cxnSpLocks/>
          </p:cNvCxnSpPr>
          <p:nvPr/>
        </p:nvCxnSpPr>
        <p:spPr>
          <a:xfrm>
            <a:off x="962424" y="4468058"/>
            <a:ext cx="381201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:a16="http://schemas.microsoft.com/office/drawing/2014/main" id="{5BD290D6-58A2-5347-A776-786A3151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24" y="4216334"/>
            <a:ext cx="1059932" cy="720477"/>
          </a:xfrm>
          <a:prstGeom prst="rect">
            <a:avLst/>
          </a:prstGeom>
        </p:spPr>
      </p:pic>
      <p:pic>
        <p:nvPicPr>
          <p:cNvPr id="80" name="Picture 79" descr="A picture containing shape&#10;&#10;Description automatically generated">
            <a:extLst>
              <a:ext uri="{FF2B5EF4-FFF2-40B4-BE49-F238E27FC236}">
                <a16:creationId xmlns:a16="http://schemas.microsoft.com/office/drawing/2014/main" id="{71ECA8A9-3183-2C4E-9D35-CE638598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50" y="4269437"/>
            <a:ext cx="1059932" cy="720477"/>
          </a:xfrm>
          <a:prstGeom prst="rect">
            <a:avLst/>
          </a:prstGeom>
        </p:spPr>
      </p:pic>
      <p:pic>
        <p:nvPicPr>
          <p:cNvPr id="81" name="Picture 80" descr="A picture containing shape&#10;&#10;Description automatically generated">
            <a:extLst>
              <a:ext uri="{FF2B5EF4-FFF2-40B4-BE49-F238E27FC236}">
                <a16:creationId xmlns:a16="http://schemas.microsoft.com/office/drawing/2014/main" id="{7473BC00-BB9E-AE47-8A71-4D9B1504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5" y="4217116"/>
            <a:ext cx="1322415" cy="898897"/>
          </a:xfrm>
          <a:prstGeom prst="rect">
            <a:avLst/>
          </a:prstGeom>
        </p:spPr>
      </p:pic>
      <p:pic>
        <p:nvPicPr>
          <p:cNvPr id="44" name="Picture 43" descr="A picture containing shape&#10;&#10;Description automatically generated">
            <a:extLst>
              <a:ext uri="{FF2B5EF4-FFF2-40B4-BE49-F238E27FC236}">
                <a16:creationId xmlns:a16="http://schemas.microsoft.com/office/drawing/2014/main" id="{91AB53CE-21AF-CF47-B8C5-A4B4BF4A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34" y="4385361"/>
            <a:ext cx="990419" cy="673227"/>
          </a:xfrm>
          <a:prstGeom prst="rect">
            <a:avLst/>
          </a:prstGeom>
        </p:spPr>
      </p:pic>
      <p:sp>
        <p:nvSpPr>
          <p:cNvPr id="90" name="Can 89">
            <a:extLst>
              <a:ext uri="{FF2B5EF4-FFF2-40B4-BE49-F238E27FC236}">
                <a16:creationId xmlns:a16="http://schemas.microsoft.com/office/drawing/2014/main" id="{1E10574B-CC2F-D945-9481-798B7CF281BE}"/>
              </a:ext>
            </a:extLst>
          </p:cNvPr>
          <p:cNvSpPr/>
          <p:nvPr/>
        </p:nvSpPr>
        <p:spPr>
          <a:xfrm>
            <a:off x="4554387" y="4530948"/>
            <a:ext cx="91118" cy="132657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9A69B03-5A94-954E-8EF8-853CBD8C4D58}"/>
              </a:ext>
            </a:extLst>
          </p:cNvPr>
          <p:cNvSpPr/>
          <p:nvPr/>
        </p:nvSpPr>
        <p:spPr>
          <a:xfrm>
            <a:off x="4557697" y="4475966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2AA8A29-2BE5-0149-A66E-7D53A6DBBF52}"/>
              </a:ext>
            </a:extLst>
          </p:cNvPr>
          <p:cNvSpPr/>
          <p:nvPr/>
        </p:nvSpPr>
        <p:spPr>
          <a:xfrm>
            <a:off x="4557697" y="4454329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C1886FF-74C3-7946-BD56-BA93EBEC4B34}"/>
              </a:ext>
            </a:extLst>
          </p:cNvPr>
          <p:cNvSpPr/>
          <p:nvPr/>
        </p:nvSpPr>
        <p:spPr>
          <a:xfrm>
            <a:off x="4714951" y="4474372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6B5D394-D7EF-C14E-B0FF-90F936DE4B5C}"/>
              </a:ext>
            </a:extLst>
          </p:cNvPr>
          <p:cNvSpPr/>
          <p:nvPr/>
        </p:nvSpPr>
        <p:spPr>
          <a:xfrm>
            <a:off x="4714951" y="4452736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4E3075D-9404-0945-A3EE-877DCD129733}"/>
              </a:ext>
            </a:extLst>
          </p:cNvPr>
          <p:cNvSpPr/>
          <p:nvPr/>
        </p:nvSpPr>
        <p:spPr>
          <a:xfrm>
            <a:off x="4636182" y="4405083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0698D50-EA06-684A-802C-454D8F349A4A}"/>
              </a:ext>
            </a:extLst>
          </p:cNvPr>
          <p:cNvSpPr/>
          <p:nvPr/>
        </p:nvSpPr>
        <p:spPr>
          <a:xfrm>
            <a:off x="4636182" y="4383446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204A11B-DABF-F744-897C-A06820839AA9}"/>
              </a:ext>
            </a:extLst>
          </p:cNvPr>
          <p:cNvCxnSpPr/>
          <p:nvPr/>
        </p:nvCxnSpPr>
        <p:spPr>
          <a:xfrm flipH="1">
            <a:off x="4559413" y="4511050"/>
            <a:ext cx="2175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DD84E1C-38F0-6444-B071-3FFC8B2ED126}"/>
              </a:ext>
            </a:extLst>
          </p:cNvPr>
          <p:cNvCxnSpPr>
            <a:cxnSpLocks/>
          </p:cNvCxnSpPr>
          <p:nvPr/>
        </p:nvCxnSpPr>
        <p:spPr>
          <a:xfrm>
            <a:off x="4668201" y="4408006"/>
            <a:ext cx="386" cy="5724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n 17">
            <a:extLst>
              <a:ext uri="{FF2B5EF4-FFF2-40B4-BE49-F238E27FC236}">
                <a16:creationId xmlns:a16="http://schemas.microsoft.com/office/drawing/2014/main" id="{9F3246E2-4F1F-3D46-9308-2BAE026925E2}"/>
              </a:ext>
            </a:extLst>
          </p:cNvPr>
          <p:cNvSpPr/>
          <p:nvPr/>
        </p:nvSpPr>
        <p:spPr>
          <a:xfrm>
            <a:off x="4307187" y="4169843"/>
            <a:ext cx="138043" cy="200973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A15624-C644-A74F-9D0E-6CF90BCC5752}"/>
              </a:ext>
            </a:extLst>
          </p:cNvPr>
          <p:cNvSpPr/>
          <p:nvPr/>
        </p:nvSpPr>
        <p:spPr>
          <a:xfrm>
            <a:off x="4302582" y="4086545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1906A65-6474-9542-9E70-069EB990D0CB}"/>
              </a:ext>
            </a:extLst>
          </p:cNvPr>
          <p:cNvSpPr/>
          <p:nvPr/>
        </p:nvSpPr>
        <p:spPr>
          <a:xfrm>
            <a:off x="4302582" y="4053766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30C58BD-B8D4-CF44-ACDE-D7D93B434089}"/>
              </a:ext>
            </a:extLst>
          </p:cNvPr>
          <p:cNvSpPr/>
          <p:nvPr/>
        </p:nvSpPr>
        <p:spPr>
          <a:xfrm>
            <a:off x="4540819" y="4088941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5CAD277-9C4F-464A-848C-4C4F99B18D50}"/>
              </a:ext>
            </a:extLst>
          </p:cNvPr>
          <p:cNvSpPr/>
          <p:nvPr/>
        </p:nvSpPr>
        <p:spPr>
          <a:xfrm>
            <a:off x="4540819" y="4056162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BF09459-8A5F-2649-847B-122E37C42219}"/>
              </a:ext>
            </a:extLst>
          </p:cNvPr>
          <p:cNvSpPr/>
          <p:nvPr/>
        </p:nvSpPr>
        <p:spPr>
          <a:xfrm>
            <a:off x="4421485" y="3974348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35440F8-5F94-9B46-91E4-A218F7039C0F}"/>
              </a:ext>
            </a:extLst>
          </p:cNvPr>
          <p:cNvSpPr/>
          <p:nvPr/>
        </p:nvSpPr>
        <p:spPr>
          <a:xfrm>
            <a:off x="4421485" y="3941569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E416B2-CA27-D349-8CA4-1A096BAB9281}"/>
              </a:ext>
            </a:extLst>
          </p:cNvPr>
          <p:cNvCxnSpPr/>
          <p:nvPr/>
        </p:nvCxnSpPr>
        <p:spPr>
          <a:xfrm flipH="1">
            <a:off x="4305182" y="4139697"/>
            <a:ext cx="3296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C39DFD9-6FDB-E343-8584-4CEDD6582F03}"/>
              </a:ext>
            </a:extLst>
          </p:cNvPr>
          <p:cNvCxnSpPr>
            <a:cxnSpLocks/>
          </p:cNvCxnSpPr>
          <p:nvPr/>
        </p:nvCxnSpPr>
        <p:spPr>
          <a:xfrm>
            <a:off x="4469993" y="3960320"/>
            <a:ext cx="585" cy="1154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picture containing shape&#10;&#10;Description automatically generated">
            <a:extLst>
              <a:ext uri="{FF2B5EF4-FFF2-40B4-BE49-F238E27FC236}">
                <a16:creationId xmlns:a16="http://schemas.microsoft.com/office/drawing/2014/main" id="{F6014A8F-4B6A-F544-BF57-20AC69247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643" y="4548018"/>
            <a:ext cx="881818" cy="599406"/>
          </a:xfrm>
          <a:prstGeom prst="rect">
            <a:avLst/>
          </a:prstGeom>
        </p:spPr>
      </p:pic>
      <p:pic>
        <p:nvPicPr>
          <p:cNvPr id="70" name="Picture 69" descr="A picture containing shape&#10;&#10;Description automatically generated">
            <a:extLst>
              <a:ext uri="{FF2B5EF4-FFF2-40B4-BE49-F238E27FC236}">
                <a16:creationId xmlns:a16="http://schemas.microsoft.com/office/drawing/2014/main" id="{EFE2C0F4-8ADC-A246-8197-75B1390A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42" y="4512869"/>
            <a:ext cx="1059932" cy="720477"/>
          </a:xfrm>
          <a:prstGeom prst="rect">
            <a:avLst/>
          </a:prstGeom>
        </p:spPr>
      </p:pic>
      <p:pic>
        <p:nvPicPr>
          <p:cNvPr id="77" name="Picture 76" descr="A picture containing shape&#10;&#10;Description automatically generated">
            <a:extLst>
              <a:ext uri="{FF2B5EF4-FFF2-40B4-BE49-F238E27FC236}">
                <a16:creationId xmlns:a16="http://schemas.microsoft.com/office/drawing/2014/main" id="{BEE892CC-4654-FD48-AF82-281279EB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625" y="4648111"/>
            <a:ext cx="790512" cy="537342"/>
          </a:xfrm>
          <a:prstGeom prst="rect">
            <a:avLst/>
          </a:prstGeom>
        </p:spPr>
      </p:pic>
      <p:pic>
        <p:nvPicPr>
          <p:cNvPr id="69" name="Picture 68" descr="A picture containing shape&#10;&#10;Description automatically generated">
            <a:extLst>
              <a:ext uri="{FF2B5EF4-FFF2-40B4-BE49-F238E27FC236}">
                <a16:creationId xmlns:a16="http://schemas.microsoft.com/office/drawing/2014/main" id="{047C3BCD-6688-134C-A38F-55B61C10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91" y="4640306"/>
            <a:ext cx="979483" cy="665793"/>
          </a:xfrm>
          <a:prstGeom prst="rect">
            <a:avLst/>
          </a:prstGeom>
        </p:spPr>
      </p:pic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:a16="http://schemas.microsoft.com/office/drawing/2014/main" id="{86253DEB-F06E-D345-8A98-5B938686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1" y="4740402"/>
            <a:ext cx="861771" cy="585779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DEF66576-4817-7845-992A-26957317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81" y="191069"/>
            <a:ext cx="11582400" cy="791571"/>
          </a:xfrm>
        </p:spPr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(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Penetrasi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0321EF-766C-1646-9955-3B8FD898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10</a:t>
            </a:fld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9528CC8-F1E4-EC43-BD09-9BC27D663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21" y="1713770"/>
            <a:ext cx="6354324" cy="4251354"/>
          </a:xfrm>
          <a:prstGeom prst="rect">
            <a:avLst/>
          </a:prstGeom>
          <a:ln>
            <a:solidFill>
              <a:schemeClr val="accent2"/>
            </a:solidFill>
            <a:prstDash val="sysDot"/>
          </a:ln>
        </p:spPr>
      </p:pic>
      <p:pic>
        <p:nvPicPr>
          <p:cNvPr id="53" name="Picture 5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AE54E95-0DD6-414A-84A1-B21A4AA1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44743">
            <a:off x="568385" y="1925431"/>
            <a:ext cx="1093545" cy="1084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508D37-E44C-DE4B-8D8B-F0EC8EBA8D80}"/>
              </a:ext>
            </a:extLst>
          </p:cNvPr>
          <p:cNvSpPr txBox="1"/>
          <p:nvPr/>
        </p:nvSpPr>
        <p:spPr>
          <a:xfrm>
            <a:off x="7304444" y="2398957"/>
            <a:ext cx="4257961" cy="307777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sz="2000" dirty="0" err="1"/>
              <a:t>Pelanggaran</a:t>
            </a:r>
            <a:r>
              <a:rPr lang="en-US" sz="2000" dirty="0"/>
              <a:t> pada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integrasi</a:t>
            </a:r>
            <a:r>
              <a:rPr lang="en-US" sz="2000" dirty="0"/>
              <a:t> PLTS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EC5111-3922-FF4B-A94D-46DFFEDC8E42}"/>
              </a:ext>
            </a:extLst>
          </p:cNvPr>
          <p:cNvSpPr txBox="1"/>
          <p:nvPr/>
        </p:nvSpPr>
        <p:spPr>
          <a:xfrm>
            <a:off x="6577158" y="5571331"/>
            <a:ext cx="4066883" cy="307777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sz="2000" dirty="0" err="1"/>
              <a:t>Jumlah</a:t>
            </a:r>
            <a:r>
              <a:rPr lang="en-US" sz="2000" dirty="0"/>
              <a:t> PLTS yang </a:t>
            </a:r>
            <a:r>
              <a:rPr lang="en-US" sz="2000" dirty="0" err="1"/>
              <a:t>diintegrasikan</a:t>
            </a:r>
            <a:r>
              <a:rPr lang="en-US" sz="2000" dirty="0"/>
              <a:t> (kW)</a:t>
            </a:r>
          </a:p>
        </p:txBody>
      </p:sp>
    </p:spTree>
    <p:extLst>
      <p:ext uri="{BB962C8B-B14F-4D97-AF65-F5344CB8AC3E}">
        <p14:creationId xmlns:p14="http://schemas.microsoft.com/office/powerpoint/2010/main" val="229305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23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6000"/>
                            </p:stCondLst>
                            <p:childTnLst>
                              <p:par>
                                <p:cTn id="1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8" grpId="0" animBg="1"/>
      <p:bldP spid="19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8F677D7-8154-074E-97BA-E11DB2585986}"/>
              </a:ext>
            </a:extLst>
          </p:cNvPr>
          <p:cNvSpPr/>
          <p:nvPr/>
        </p:nvSpPr>
        <p:spPr>
          <a:xfrm>
            <a:off x="2998032" y="2645214"/>
            <a:ext cx="2398354" cy="2391427"/>
          </a:xfrm>
          <a:prstGeom prst="rect">
            <a:avLst/>
          </a:prstGeom>
          <a:solidFill>
            <a:schemeClr val="bg1"/>
          </a:solidFill>
          <a:ln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sebelumnya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penetrasi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penentuan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kapasitas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hosting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b="1" dirty="0" err="1">
                <a:solidFill>
                  <a:schemeClr val="tx1"/>
                </a:solidFill>
              </a:rPr>
              <a:t>akurat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90774-B670-8A4A-8F0D-4A0846E8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4806B-C55A-3945-B16D-9D280E625EBD}"/>
              </a:ext>
            </a:extLst>
          </p:cNvPr>
          <p:cNvSpPr/>
          <p:nvPr/>
        </p:nvSpPr>
        <p:spPr>
          <a:xfrm>
            <a:off x="9396199" y="2121101"/>
            <a:ext cx="2287019" cy="3692664"/>
          </a:xfrm>
          <a:prstGeom prst="rect">
            <a:avLst/>
          </a:prstGeom>
          <a:solidFill>
            <a:schemeClr val="bg1"/>
          </a:solidFill>
          <a:ln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1CC04F-27CD-2945-9C9C-89D63BC0946B}"/>
              </a:ext>
            </a:extLst>
          </p:cNvPr>
          <p:cNvSpPr/>
          <p:nvPr/>
        </p:nvSpPr>
        <p:spPr>
          <a:xfrm>
            <a:off x="481226" y="3007031"/>
            <a:ext cx="2139620" cy="1321045"/>
          </a:xfrm>
          <a:prstGeom prst="roundRect">
            <a:avLst>
              <a:gd name="adj" fmla="val 9381"/>
            </a:avLst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Pengembangan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penentuan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kapasitas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hosting PLTS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E6E353-00BC-2241-93A7-D2803B7FD46B}"/>
              </a:ext>
            </a:extLst>
          </p:cNvPr>
          <p:cNvSpPr/>
          <p:nvPr/>
        </p:nvSpPr>
        <p:spPr>
          <a:xfrm>
            <a:off x="329111" y="1462882"/>
            <a:ext cx="2443848" cy="1049198"/>
          </a:xfrm>
          <a:prstGeom prst="rect">
            <a:avLst/>
          </a:prstGeom>
          <a:noFill/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Penetrasi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PLTS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tersebar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JTR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terus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meningkat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tahun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tahun</a:t>
            </a:r>
            <a:endParaRPr lang="en-US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2A86F6-C582-E64D-8AA0-150F285032A0}"/>
              </a:ext>
            </a:extLst>
          </p:cNvPr>
          <p:cNvSpPr/>
          <p:nvPr/>
        </p:nvSpPr>
        <p:spPr>
          <a:xfrm>
            <a:off x="429309" y="4828802"/>
            <a:ext cx="2243452" cy="1114054"/>
          </a:xfrm>
          <a:prstGeom prst="rect">
            <a:avLst/>
          </a:prstGeom>
          <a:noFill/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Perlunya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penentuan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kapasitas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penetrasi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maksimum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sebelum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terjadinya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gangguan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209144-E9FE-C345-BD81-9E44880D4C57}"/>
              </a:ext>
            </a:extLst>
          </p:cNvPr>
          <p:cNvCxnSpPr>
            <a:cxnSpLocks/>
          </p:cNvCxnSpPr>
          <p:nvPr/>
        </p:nvCxnSpPr>
        <p:spPr>
          <a:xfrm flipV="1">
            <a:off x="2621989" y="3667553"/>
            <a:ext cx="380754" cy="1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ABEB3A6D-30AD-F948-86ED-ACE2E1FF6930}"/>
              </a:ext>
            </a:extLst>
          </p:cNvPr>
          <p:cNvSpPr/>
          <p:nvPr/>
        </p:nvSpPr>
        <p:spPr>
          <a:xfrm>
            <a:off x="1316086" y="2588302"/>
            <a:ext cx="469900" cy="387499"/>
          </a:xfrm>
          <a:prstGeom prst="downArrow">
            <a:avLst/>
          </a:prstGeom>
          <a:solidFill>
            <a:srgbClr val="F9C43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335E9988-0593-A944-AB0A-11F2D3A42190}"/>
              </a:ext>
            </a:extLst>
          </p:cNvPr>
          <p:cNvSpPr/>
          <p:nvPr/>
        </p:nvSpPr>
        <p:spPr>
          <a:xfrm rot="10800000">
            <a:off x="1316086" y="4352725"/>
            <a:ext cx="469900" cy="387499"/>
          </a:xfrm>
          <a:prstGeom prst="downArrow">
            <a:avLst/>
          </a:prstGeom>
          <a:solidFill>
            <a:srgbClr val="F9C43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DCB1E7-D504-444C-BF4C-1F85BF8A2AA7}"/>
              </a:ext>
            </a:extLst>
          </p:cNvPr>
          <p:cNvCxnSpPr>
            <a:cxnSpLocks/>
          </p:cNvCxnSpPr>
          <p:nvPr/>
        </p:nvCxnSpPr>
        <p:spPr>
          <a:xfrm>
            <a:off x="9040048" y="2914866"/>
            <a:ext cx="534228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ECC9A51-E441-1A41-A351-B445F4EFFA86}"/>
              </a:ext>
            </a:extLst>
          </p:cNvPr>
          <p:cNvSpPr/>
          <p:nvPr/>
        </p:nvSpPr>
        <p:spPr>
          <a:xfrm>
            <a:off x="9587907" y="2455631"/>
            <a:ext cx="1975665" cy="9083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Ketidakpastian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lokasi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ukuran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PLTS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702444A-B46F-384A-9648-BA010C7E5A61}"/>
              </a:ext>
            </a:extLst>
          </p:cNvPr>
          <p:cNvSpPr/>
          <p:nvPr/>
        </p:nvSpPr>
        <p:spPr>
          <a:xfrm>
            <a:off x="9587906" y="3638645"/>
            <a:ext cx="1975665" cy="700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Variabilitas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runtun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C42B06-C3C5-4140-9F88-24BDDE28C4D1}"/>
              </a:ext>
            </a:extLst>
          </p:cNvPr>
          <p:cNvCxnSpPr>
            <a:cxnSpLocks/>
          </p:cNvCxnSpPr>
          <p:nvPr/>
        </p:nvCxnSpPr>
        <p:spPr>
          <a:xfrm>
            <a:off x="9035359" y="5139797"/>
            <a:ext cx="535721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52D053B-09DA-214A-8291-431C13F8DFD2}"/>
              </a:ext>
            </a:extLst>
          </p:cNvPr>
          <p:cNvSpPr/>
          <p:nvPr/>
        </p:nvSpPr>
        <p:spPr>
          <a:xfrm>
            <a:off x="9587905" y="4613575"/>
            <a:ext cx="1975665" cy="99914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PLTS-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baterai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(PLTS dan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baterai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terintegrasi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C6FFC2-3EF8-2948-90F0-0BBC41968DF0}"/>
              </a:ext>
            </a:extLst>
          </p:cNvPr>
          <p:cNvSpPr/>
          <p:nvPr/>
        </p:nvSpPr>
        <p:spPr>
          <a:xfrm>
            <a:off x="5914322" y="1824315"/>
            <a:ext cx="2743199" cy="4332222"/>
          </a:xfrm>
          <a:prstGeom prst="rect">
            <a:avLst/>
          </a:prstGeom>
          <a:solidFill>
            <a:schemeClr val="bg1"/>
          </a:solidFill>
          <a:ln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FAB0C2-9DA3-FC41-8CBD-52EFBCA0DB4D}"/>
              </a:ext>
            </a:extLst>
          </p:cNvPr>
          <p:cNvCxnSpPr>
            <a:cxnSpLocks/>
          </p:cNvCxnSpPr>
          <p:nvPr/>
        </p:nvCxnSpPr>
        <p:spPr>
          <a:xfrm>
            <a:off x="5782106" y="5197387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2626BB-8B23-214A-A89D-5AB65371EDFA}"/>
              </a:ext>
            </a:extLst>
          </p:cNvPr>
          <p:cNvCxnSpPr>
            <a:cxnSpLocks/>
          </p:cNvCxnSpPr>
          <p:nvPr/>
        </p:nvCxnSpPr>
        <p:spPr>
          <a:xfrm>
            <a:off x="5782105" y="2816351"/>
            <a:ext cx="0" cy="2391427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0389D9E-2D69-4D44-BE98-D1F021273E47}"/>
              </a:ext>
            </a:extLst>
          </p:cNvPr>
          <p:cNvSpPr/>
          <p:nvPr/>
        </p:nvSpPr>
        <p:spPr>
          <a:xfrm>
            <a:off x="6168366" y="4713281"/>
            <a:ext cx="2221675" cy="1260057"/>
          </a:xfrm>
          <a:prstGeom prst="roundRect">
            <a:avLst>
              <a:gd name="adj" fmla="val 9028"/>
            </a:avLst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Stokastik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mempertimbang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ketidakpastian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variabilitas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D65E6-97C2-334A-B74C-F111A167C46F}"/>
              </a:ext>
            </a:extLst>
          </p:cNvPr>
          <p:cNvCxnSpPr>
            <a:cxnSpLocks/>
          </p:cNvCxnSpPr>
          <p:nvPr/>
        </p:nvCxnSpPr>
        <p:spPr>
          <a:xfrm>
            <a:off x="5782105" y="2818660"/>
            <a:ext cx="372533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D626BAE-D51E-4443-9FE1-78C6117B6131}"/>
              </a:ext>
            </a:extLst>
          </p:cNvPr>
          <p:cNvSpPr/>
          <p:nvPr/>
        </p:nvSpPr>
        <p:spPr>
          <a:xfrm>
            <a:off x="6154638" y="2348010"/>
            <a:ext cx="2221675" cy="1290635"/>
          </a:xfrm>
          <a:prstGeom prst="roundRect">
            <a:avLst>
              <a:gd name="adj" fmla="val 11447"/>
            </a:avLst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Deterministic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penyederhanaan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penerapan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worst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8B19F1A-205E-B944-B267-83B7616AB75C}"/>
              </a:ext>
            </a:extLst>
          </p:cNvPr>
          <p:cNvCxnSpPr>
            <a:cxnSpLocks/>
          </p:cNvCxnSpPr>
          <p:nvPr/>
        </p:nvCxnSpPr>
        <p:spPr>
          <a:xfrm>
            <a:off x="7268006" y="4381449"/>
            <a:ext cx="0" cy="331833"/>
          </a:xfrm>
          <a:prstGeom prst="line">
            <a:avLst/>
          </a:prstGeom>
          <a:ln w="28575">
            <a:solidFill>
              <a:srgbClr val="014D7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C1E3185-C813-C342-8AC3-71FAF0929232}"/>
              </a:ext>
            </a:extLst>
          </p:cNvPr>
          <p:cNvSpPr/>
          <p:nvPr/>
        </p:nvSpPr>
        <p:spPr>
          <a:xfrm>
            <a:off x="6154638" y="3897349"/>
            <a:ext cx="2221674" cy="4841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14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Monte Carlo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CC97DD-080C-F94E-89CB-921C3D668C04}"/>
              </a:ext>
            </a:extLst>
          </p:cNvPr>
          <p:cNvCxnSpPr>
            <a:cxnSpLocks/>
          </p:cNvCxnSpPr>
          <p:nvPr/>
        </p:nvCxnSpPr>
        <p:spPr>
          <a:xfrm>
            <a:off x="8376304" y="5282379"/>
            <a:ext cx="199335" cy="5725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1FD8A54-E612-6F4D-BF50-0EDA6BA14896}"/>
              </a:ext>
            </a:extLst>
          </p:cNvPr>
          <p:cNvCxnSpPr>
            <a:cxnSpLocks/>
          </p:cNvCxnSpPr>
          <p:nvPr/>
        </p:nvCxnSpPr>
        <p:spPr>
          <a:xfrm>
            <a:off x="8571989" y="2796131"/>
            <a:ext cx="0" cy="2486248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0FDC242-76E9-844A-99F4-3050EDA755EB}"/>
              </a:ext>
            </a:extLst>
          </p:cNvPr>
          <p:cNvCxnSpPr>
            <a:cxnSpLocks/>
          </p:cNvCxnSpPr>
          <p:nvPr/>
        </p:nvCxnSpPr>
        <p:spPr>
          <a:xfrm>
            <a:off x="8372654" y="2800794"/>
            <a:ext cx="199335" cy="5725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0B53CEB-C977-8D41-9E64-28A326D3AAC3}"/>
              </a:ext>
            </a:extLst>
          </p:cNvPr>
          <p:cNvCxnSpPr>
            <a:cxnSpLocks/>
          </p:cNvCxnSpPr>
          <p:nvPr/>
        </p:nvCxnSpPr>
        <p:spPr>
          <a:xfrm>
            <a:off x="9040048" y="2908516"/>
            <a:ext cx="3649" cy="2231281"/>
          </a:xfrm>
          <a:prstGeom prst="line">
            <a:avLst/>
          </a:prstGeom>
          <a:ln w="28575">
            <a:solidFill>
              <a:srgbClr val="014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19BF091-A4CF-D047-AA30-E96FFF0DB341}"/>
              </a:ext>
            </a:extLst>
          </p:cNvPr>
          <p:cNvSpPr/>
          <p:nvPr/>
        </p:nvSpPr>
        <p:spPr>
          <a:xfrm>
            <a:off x="3189749" y="2043344"/>
            <a:ext cx="2038231" cy="1386111"/>
          </a:xfrm>
          <a:prstGeom prst="roundRect">
            <a:avLst>
              <a:gd name="adj" fmla="val 189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motivasi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penelitian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kapasitas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hosting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rumusan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A9AF1EF-2D53-0747-936F-AFAEFFFED9A8}"/>
              </a:ext>
            </a:extLst>
          </p:cNvPr>
          <p:cNvSpPr/>
          <p:nvPr/>
        </p:nvSpPr>
        <p:spPr>
          <a:xfrm>
            <a:off x="6167214" y="1397870"/>
            <a:ext cx="2242054" cy="791571"/>
          </a:xfrm>
          <a:prstGeom prst="roundRect">
            <a:avLst>
              <a:gd name="adj" fmla="val 189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Perkembangan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metode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muncul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B6411F-8DFD-8C40-893A-829D0A2E5D08}"/>
              </a:ext>
            </a:extLst>
          </p:cNvPr>
          <p:cNvCxnSpPr>
            <a:cxnSpLocks/>
          </p:cNvCxnSpPr>
          <p:nvPr/>
        </p:nvCxnSpPr>
        <p:spPr>
          <a:xfrm flipV="1">
            <a:off x="5388918" y="3903295"/>
            <a:ext cx="380754" cy="1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A38A297-5EBA-3343-93B0-6D5C1758D570}"/>
              </a:ext>
            </a:extLst>
          </p:cNvPr>
          <p:cNvSpPr/>
          <p:nvPr/>
        </p:nvSpPr>
        <p:spPr>
          <a:xfrm>
            <a:off x="9623406" y="1824315"/>
            <a:ext cx="1861501" cy="557314"/>
          </a:xfrm>
          <a:prstGeom prst="roundRect">
            <a:avLst>
              <a:gd name="adj" fmla="val 189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Rumusan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5631B-114A-514B-88A1-806E9892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11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6C1894-0C4D-464F-8833-B0B299AA1382}"/>
              </a:ext>
            </a:extLst>
          </p:cNvPr>
          <p:cNvCxnSpPr>
            <a:cxnSpLocks/>
          </p:cNvCxnSpPr>
          <p:nvPr/>
        </p:nvCxnSpPr>
        <p:spPr>
          <a:xfrm>
            <a:off x="8571989" y="3986702"/>
            <a:ext cx="999091" cy="0"/>
          </a:xfrm>
          <a:prstGeom prst="line">
            <a:avLst/>
          </a:prstGeom>
          <a:ln w="28575">
            <a:solidFill>
              <a:srgbClr val="014D7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B7FE9D1-D6D9-AF41-8CE5-412DD39DE695}"/>
              </a:ext>
            </a:extLst>
          </p:cNvPr>
          <p:cNvSpPr/>
          <p:nvPr/>
        </p:nvSpPr>
        <p:spPr>
          <a:xfrm>
            <a:off x="8780996" y="3726760"/>
            <a:ext cx="502596" cy="499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655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ntenna, object&#10;&#10;Description automatically generated">
            <a:extLst>
              <a:ext uri="{FF2B5EF4-FFF2-40B4-BE49-F238E27FC236}">
                <a16:creationId xmlns:a16="http://schemas.microsoft.com/office/drawing/2014/main" id="{B6ECADF9-3477-D44D-B4B1-743CD95E5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" y="2289250"/>
            <a:ext cx="5162161" cy="26506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FC3E9E-5E07-FD40-8BE3-630D53BEAB00}"/>
              </a:ext>
            </a:extLst>
          </p:cNvPr>
          <p:cNvSpPr/>
          <p:nvPr/>
        </p:nvSpPr>
        <p:spPr>
          <a:xfrm>
            <a:off x="184280" y="1240967"/>
            <a:ext cx="5787312" cy="5215812"/>
          </a:xfrm>
          <a:prstGeom prst="rect">
            <a:avLst/>
          </a:prstGeom>
          <a:noFill/>
          <a:ln w="12700">
            <a:solidFill>
              <a:srgbClr val="134B7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87312"/>
                      <a:gd name="connsiteY0" fmla="*/ 0 h 5215812"/>
                      <a:gd name="connsiteX1" fmla="*/ 5787312 w 5787312"/>
                      <a:gd name="connsiteY1" fmla="*/ 0 h 5215812"/>
                      <a:gd name="connsiteX2" fmla="*/ 5787312 w 5787312"/>
                      <a:gd name="connsiteY2" fmla="*/ 5215812 h 5215812"/>
                      <a:gd name="connsiteX3" fmla="*/ 0 w 5787312"/>
                      <a:gd name="connsiteY3" fmla="*/ 5215812 h 5215812"/>
                      <a:gd name="connsiteX4" fmla="*/ 0 w 5787312"/>
                      <a:gd name="connsiteY4" fmla="*/ 0 h 5215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87312" h="5215812" extrusionOk="0">
                        <a:moveTo>
                          <a:pt x="0" y="0"/>
                        </a:moveTo>
                        <a:cubicBezTo>
                          <a:pt x="2234079" y="118645"/>
                          <a:pt x="4840183" y="116012"/>
                          <a:pt x="5787312" y="0"/>
                        </a:cubicBezTo>
                        <a:cubicBezTo>
                          <a:pt x="5654430" y="1070716"/>
                          <a:pt x="5872263" y="3047672"/>
                          <a:pt x="5787312" y="5215812"/>
                        </a:cubicBezTo>
                        <a:cubicBezTo>
                          <a:pt x="4418013" y="5350412"/>
                          <a:pt x="1614458" y="5058616"/>
                          <a:pt x="0" y="5215812"/>
                        </a:cubicBezTo>
                        <a:cubicBezTo>
                          <a:pt x="-20187" y="4403380"/>
                          <a:pt x="-152480" y="18761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4C6F2-FB81-674D-9165-59894ED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Spesifik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54F267-9181-2F4F-A410-74B56ED27B2E}"/>
              </a:ext>
            </a:extLst>
          </p:cNvPr>
          <p:cNvSpPr/>
          <p:nvPr/>
        </p:nvSpPr>
        <p:spPr>
          <a:xfrm>
            <a:off x="583825" y="994421"/>
            <a:ext cx="4898864" cy="519814"/>
          </a:xfrm>
          <a:prstGeom prst="roundRect">
            <a:avLst>
              <a:gd name="adj" fmla="val 3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Ketidakpastian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lokasi</a:t>
            </a:r>
            <a:r>
              <a:rPr lang="en-US" sz="2000" b="1" dirty="0">
                <a:solidFill>
                  <a:schemeClr val="tx1"/>
                </a:solidFill>
              </a:rPr>
              <a:t> dan </a:t>
            </a:r>
            <a:r>
              <a:rPr lang="en-US" sz="2000" b="1" dirty="0" err="1">
                <a:solidFill>
                  <a:schemeClr val="tx1"/>
                </a:solidFill>
              </a:rPr>
              <a:t>ukuran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daya</a:t>
            </a:r>
            <a:r>
              <a:rPr lang="en-US" sz="2000" b="1" dirty="0">
                <a:solidFill>
                  <a:schemeClr val="tx1"/>
                </a:solidFill>
              </a:rPr>
              <a:t> PLTS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3E3A3C5C-06EF-7C45-86BF-995EF6A25379}"/>
              </a:ext>
            </a:extLst>
          </p:cNvPr>
          <p:cNvSpPr/>
          <p:nvPr/>
        </p:nvSpPr>
        <p:spPr>
          <a:xfrm rot="2544367">
            <a:off x="3017057" y="2081083"/>
            <a:ext cx="1343464" cy="1554480"/>
          </a:xfrm>
          <a:prstGeom prst="arc">
            <a:avLst>
              <a:gd name="adj1" fmla="val 18046521"/>
              <a:gd name="adj2" fmla="val 0"/>
            </a:avLst>
          </a:prstGeom>
          <a:ln w="19050">
            <a:solidFill>
              <a:srgbClr val="C00000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3A588B-2E10-B442-A9D2-842017D2E8A8}"/>
              </a:ext>
            </a:extLst>
          </p:cNvPr>
          <p:cNvSpPr txBox="1"/>
          <p:nvPr/>
        </p:nvSpPr>
        <p:spPr>
          <a:xfrm>
            <a:off x="625357" y="1631138"/>
            <a:ext cx="204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integrasi</a:t>
            </a:r>
            <a:r>
              <a:rPr lang="en-US" dirty="0"/>
              <a:t> PLTS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68173E-17A4-E848-9800-BC2A9F165BC9}"/>
              </a:ext>
            </a:extLst>
          </p:cNvPr>
          <p:cNvSpPr txBox="1"/>
          <p:nvPr/>
        </p:nvSpPr>
        <p:spPr>
          <a:xfrm>
            <a:off x="3230664" y="1713178"/>
            <a:ext cx="1818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PLTS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DF76528-033B-BD4B-81FA-421D2C3439A1}"/>
              </a:ext>
            </a:extLst>
          </p:cNvPr>
          <p:cNvSpPr/>
          <p:nvPr/>
        </p:nvSpPr>
        <p:spPr>
          <a:xfrm rot="1192732">
            <a:off x="1221382" y="1931208"/>
            <a:ext cx="993340" cy="1312201"/>
          </a:xfrm>
          <a:prstGeom prst="arc">
            <a:avLst>
              <a:gd name="adj1" fmla="val 18674550"/>
              <a:gd name="adj2" fmla="val 0"/>
            </a:avLst>
          </a:prstGeom>
          <a:ln w="19050">
            <a:solidFill>
              <a:srgbClr val="C00000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8283D7-8322-7D4E-A959-C58A51440A16}"/>
              </a:ext>
            </a:extLst>
          </p:cNvPr>
          <p:cNvSpPr txBox="1"/>
          <p:nvPr/>
        </p:nvSpPr>
        <p:spPr>
          <a:xfrm>
            <a:off x="275314" y="5042196"/>
            <a:ext cx="5515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penetrasi</a:t>
            </a:r>
            <a:r>
              <a:rPr lang="en-US" dirty="0"/>
              <a:t>:</a:t>
            </a:r>
          </a:p>
          <a:p>
            <a:r>
              <a:rPr lang="en-US" dirty="0"/>
              <a:t>Pola#1: bus 21 (9 kW), bus 11 (2 kW), bus 8 (9 kW), ...</a:t>
            </a:r>
          </a:p>
          <a:p>
            <a:r>
              <a:rPr lang="en-US" dirty="0"/>
              <a:t>Pola#2: bus 1 (3 kW), bus 1 (2 kW), bus 21 (7 kW), ...</a:t>
            </a:r>
          </a:p>
          <a:p>
            <a:r>
              <a:rPr lang="en-US" dirty="0"/>
              <a:t>Pola#3: bus 19 (2 kW), bus 25 (9 kW), bus 33 (1 kW), ...</a:t>
            </a:r>
          </a:p>
          <a:p>
            <a:r>
              <a:rPr lang="en-US" dirty="0"/>
              <a:t>Pola 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BA6C95-4A7B-A94E-B661-E8BC1E377828}"/>
              </a:ext>
            </a:extLst>
          </p:cNvPr>
          <p:cNvSpPr txBox="1"/>
          <p:nvPr/>
        </p:nvSpPr>
        <p:spPr>
          <a:xfrm>
            <a:off x="6044717" y="1231028"/>
            <a:ext cx="3356588" cy="400110"/>
          </a:xfrm>
          <a:prstGeom prst="rect">
            <a:avLst/>
          </a:prstGeom>
          <a:noFill/>
          <a:ln w="12700">
            <a:solidFill>
              <a:srgbClr val="134B74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/>
              <a:t>Permasalahan-permasalahan</a:t>
            </a:r>
            <a:r>
              <a:rPr lang="en-US" sz="2000" b="1" dirty="0"/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39980-4FBC-9E4B-A2DB-6F0627F6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12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0F5CD-CF98-8A49-BF8E-AA34F3079FDA}"/>
              </a:ext>
            </a:extLst>
          </p:cNvPr>
          <p:cNvSpPr/>
          <p:nvPr/>
        </p:nvSpPr>
        <p:spPr>
          <a:xfrm>
            <a:off x="403154" y="3641120"/>
            <a:ext cx="77165" cy="466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490FC0-62F8-B34F-A5E7-82330E15CDCD}"/>
              </a:ext>
            </a:extLst>
          </p:cNvPr>
          <p:cNvSpPr/>
          <p:nvPr/>
        </p:nvSpPr>
        <p:spPr>
          <a:xfrm>
            <a:off x="6372481" y="2204160"/>
            <a:ext cx="2743199" cy="1373548"/>
          </a:xfrm>
          <a:prstGeom prst="rect">
            <a:avLst/>
          </a:prstGeom>
          <a:solidFill>
            <a:schemeClr val="bg1"/>
          </a:solidFill>
          <a:ln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dirty="0" err="1">
                <a:solidFill>
                  <a:schemeClr val="tx1"/>
                </a:solidFill>
              </a:rPr>
              <a:t>Kurangnya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representasi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ketidakpastian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penetrasi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penggunaan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lumped load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DCB152-776B-2945-BBB6-C58038F5FDEF}"/>
              </a:ext>
            </a:extLst>
          </p:cNvPr>
          <p:cNvSpPr/>
          <p:nvPr/>
        </p:nvSpPr>
        <p:spPr>
          <a:xfrm>
            <a:off x="7967461" y="4778539"/>
            <a:ext cx="2681413" cy="1135164"/>
          </a:xfrm>
          <a:prstGeom prst="rect">
            <a:avLst/>
          </a:prstGeom>
          <a:solidFill>
            <a:schemeClr val="bg1"/>
          </a:solidFill>
          <a:ln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ID" dirty="0" err="1">
                <a:solidFill>
                  <a:schemeClr val="tx1"/>
                </a:solidFill>
              </a:rPr>
              <a:t>Tidak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diperhitungkannya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probabilitas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kemunculan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jenis</a:t>
            </a:r>
            <a:r>
              <a:rPr lang="en-ID" dirty="0">
                <a:solidFill>
                  <a:schemeClr val="tx1"/>
                </a:solidFill>
              </a:rPr>
              <a:t>/</a:t>
            </a:r>
            <a:r>
              <a:rPr lang="en-ID" dirty="0" err="1">
                <a:solidFill>
                  <a:schemeClr val="tx1"/>
                </a:solidFill>
              </a:rPr>
              <a:t>kategori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pelanggan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785FE19-BDF8-E542-9A8C-37BB78A5BCFB}"/>
              </a:ext>
            </a:extLst>
          </p:cNvPr>
          <p:cNvSpPr/>
          <p:nvPr/>
        </p:nvSpPr>
        <p:spPr>
          <a:xfrm rot="2544367">
            <a:off x="8560090" y="1358468"/>
            <a:ext cx="1343464" cy="1554480"/>
          </a:xfrm>
          <a:prstGeom prst="arc">
            <a:avLst>
              <a:gd name="adj1" fmla="val 14555374"/>
              <a:gd name="adj2" fmla="val 3317425"/>
            </a:avLst>
          </a:prstGeom>
          <a:ln w="1905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C3B1AA5F-E4A4-1D44-A5BD-680D3083EEA6}"/>
              </a:ext>
            </a:extLst>
          </p:cNvPr>
          <p:cNvSpPr/>
          <p:nvPr/>
        </p:nvSpPr>
        <p:spPr>
          <a:xfrm rot="2544367">
            <a:off x="7558280" y="1452947"/>
            <a:ext cx="4270933" cy="4017461"/>
          </a:xfrm>
          <a:prstGeom prst="arc">
            <a:avLst>
              <a:gd name="adj1" fmla="val 13183673"/>
              <a:gd name="adj2" fmla="val 1254292"/>
            </a:avLst>
          </a:prstGeom>
          <a:ln w="1905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1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FC3E9E-5E07-FD40-8BE3-630D53BEAB00}"/>
              </a:ext>
            </a:extLst>
          </p:cNvPr>
          <p:cNvSpPr/>
          <p:nvPr/>
        </p:nvSpPr>
        <p:spPr>
          <a:xfrm>
            <a:off x="184280" y="1240967"/>
            <a:ext cx="5787312" cy="5215812"/>
          </a:xfrm>
          <a:prstGeom prst="rect">
            <a:avLst/>
          </a:prstGeom>
          <a:noFill/>
          <a:ln w="12700">
            <a:solidFill>
              <a:srgbClr val="134B7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87312"/>
                      <a:gd name="connsiteY0" fmla="*/ 0 h 5215812"/>
                      <a:gd name="connsiteX1" fmla="*/ 5787312 w 5787312"/>
                      <a:gd name="connsiteY1" fmla="*/ 0 h 5215812"/>
                      <a:gd name="connsiteX2" fmla="*/ 5787312 w 5787312"/>
                      <a:gd name="connsiteY2" fmla="*/ 5215812 h 5215812"/>
                      <a:gd name="connsiteX3" fmla="*/ 0 w 5787312"/>
                      <a:gd name="connsiteY3" fmla="*/ 5215812 h 5215812"/>
                      <a:gd name="connsiteX4" fmla="*/ 0 w 5787312"/>
                      <a:gd name="connsiteY4" fmla="*/ 0 h 5215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87312" h="5215812" extrusionOk="0">
                        <a:moveTo>
                          <a:pt x="0" y="0"/>
                        </a:moveTo>
                        <a:cubicBezTo>
                          <a:pt x="2234079" y="118645"/>
                          <a:pt x="4840183" y="116012"/>
                          <a:pt x="5787312" y="0"/>
                        </a:cubicBezTo>
                        <a:cubicBezTo>
                          <a:pt x="5654430" y="1070716"/>
                          <a:pt x="5872263" y="3047672"/>
                          <a:pt x="5787312" y="5215812"/>
                        </a:cubicBezTo>
                        <a:cubicBezTo>
                          <a:pt x="4418013" y="5350412"/>
                          <a:pt x="1614458" y="5058616"/>
                          <a:pt x="0" y="5215812"/>
                        </a:cubicBezTo>
                        <a:cubicBezTo>
                          <a:pt x="-20187" y="4403380"/>
                          <a:pt x="-152480" y="18761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4C6F2-FB81-674D-9165-59894ED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Spesifik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54F267-9181-2F4F-A410-74B56ED27B2E}"/>
              </a:ext>
            </a:extLst>
          </p:cNvPr>
          <p:cNvSpPr/>
          <p:nvPr/>
        </p:nvSpPr>
        <p:spPr>
          <a:xfrm>
            <a:off x="882353" y="995469"/>
            <a:ext cx="4391164" cy="519814"/>
          </a:xfrm>
          <a:prstGeom prst="roundRect">
            <a:avLst>
              <a:gd name="adj" fmla="val 3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Variabilitas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dalam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Runtun</a:t>
            </a:r>
            <a:r>
              <a:rPr lang="en-US" sz="2000" b="1" dirty="0">
                <a:solidFill>
                  <a:schemeClr val="tx1"/>
                </a:solidFill>
              </a:rPr>
              <a:t> Waktu</a:t>
            </a:r>
          </a:p>
        </p:txBody>
      </p:sp>
      <p:pic>
        <p:nvPicPr>
          <p:cNvPr id="51" name="Picture 50" descr="Chart, line chart&#10;&#10;Description automatically generated">
            <a:extLst>
              <a:ext uri="{FF2B5EF4-FFF2-40B4-BE49-F238E27FC236}">
                <a16:creationId xmlns:a16="http://schemas.microsoft.com/office/drawing/2014/main" id="{2F5441D2-9281-B04B-85CF-8D64698F1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74" y="3582713"/>
            <a:ext cx="4644060" cy="285788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F533EA-970A-FE4B-8956-DE15A5D22BAF}"/>
              </a:ext>
            </a:extLst>
          </p:cNvPr>
          <p:cNvSpPr txBox="1"/>
          <p:nvPr/>
        </p:nvSpPr>
        <p:spPr>
          <a:xfrm>
            <a:off x="1596475" y="2328731"/>
            <a:ext cx="682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11:30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10A617-B8FA-EB48-A4DA-502CED8786FD}"/>
              </a:ext>
            </a:extLst>
          </p:cNvPr>
          <p:cNvGrpSpPr/>
          <p:nvPr/>
        </p:nvGrpSpPr>
        <p:grpSpPr>
          <a:xfrm>
            <a:off x="818332" y="967622"/>
            <a:ext cx="4673600" cy="2626204"/>
            <a:chOff x="6681045" y="913030"/>
            <a:chExt cx="4673600" cy="262620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95963F4-4A29-4640-BF69-56B429E1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045" y="1570734"/>
              <a:ext cx="4673600" cy="1968500"/>
            </a:xfrm>
            <a:prstGeom prst="rect">
              <a:avLst/>
            </a:prstGeom>
          </p:spPr>
        </p:pic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B262D96E-EAB0-1E45-A39C-E5C5251D38EA}"/>
                </a:ext>
              </a:extLst>
            </p:cNvPr>
            <p:cNvSpPr/>
            <p:nvPr/>
          </p:nvSpPr>
          <p:spPr>
            <a:xfrm rot="5718307">
              <a:off x="7440366" y="1037026"/>
              <a:ext cx="1343464" cy="1554480"/>
            </a:xfrm>
            <a:prstGeom prst="arc">
              <a:avLst/>
            </a:prstGeom>
            <a:ln w="19050">
              <a:solidFill>
                <a:srgbClr val="C00000"/>
              </a:solidFill>
              <a:headEnd type="triangle" w="lg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90BC1A-CEE2-FF4A-ACDC-1A3CB2554133}"/>
                </a:ext>
              </a:extLst>
            </p:cNvPr>
            <p:cNvSpPr txBox="1"/>
            <p:nvPr/>
          </p:nvSpPr>
          <p:spPr>
            <a:xfrm>
              <a:off x="9828763" y="2222615"/>
              <a:ext cx="682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12:30</a:t>
              </a: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2A737C7D-5AC1-2A41-B40A-DA9238E557D0}"/>
                </a:ext>
              </a:extLst>
            </p:cNvPr>
            <p:cNvSpPr/>
            <p:nvPr/>
          </p:nvSpPr>
          <p:spPr>
            <a:xfrm rot="8542729">
              <a:off x="8916998" y="913030"/>
              <a:ext cx="1343464" cy="1554480"/>
            </a:xfrm>
            <a:prstGeom prst="arc">
              <a:avLst>
                <a:gd name="adj1" fmla="val 16928496"/>
                <a:gd name="adj2" fmla="val 0"/>
              </a:avLst>
            </a:prstGeom>
            <a:ln w="19050">
              <a:solidFill>
                <a:srgbClr val="C00000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97944-38FD-9C4B-961E-38F54DCB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75A11-374B-8746-AC9D-B053B91318B0}"/>
              </a:ext>
            </a:extLst>
          </p:cNvPr>
          <p:cNvSpPr txBox="1"/>
          <p:nvPr/>
        </p:nvSpPr>
        <p:spPr>
          <a:xfrm>
            <a:off x="6022945" y="1231028"/>
            <a:ext cx="3378359" cy="400110"/>
          </a:xfrm>
          <a:prstGeom prst="rect">
            <a:avLst/>
          </a:prstGeom>
          <a:noFill/>
          <a:ln w="12700">
            <a:solidFill>
              <a:srgbClr val="134B74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/>
              <a:t>Permasalahan-permasalahan</a:t>
            </a:r>
            <a:r>
              <a:rPr lang="en-US" sz="2000" b="1" dirty="0"/>
              <a:t>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075E5-51E2-C84A-B92A-0054793F9008}"/>
              </a:ext>
            </a:extLst>
          </p:cNvPr>
          <p:cNvSpPr/>
          <p:nvPr/>
        </p:nvSpPr>
        <p:spPr>
          <a:xfrm>
            <a:off x="6096001" y="2204160"/>
            <a:ext cx="3019680" cy="1373548"/>
          </a:xfrm>
          <a:prstGeom prst="rect">
            <a:avLst/>
          </a:prstGeom>
          <a:solidFill>
            <a:schemeClr val="bg1"/>
          </a:solidFill>
          <a:ln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dirty="0" err="1">
                <a:solidFill>
                  <a:schemeClr val="tx1"/>
                </a:solidFill>
              </a:rPr>
              <a:t>Kurangnya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representasi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kriteria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variabilitas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kerangka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runtun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waktu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disederhanakan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0A9B0-0FCD-E549-A22D-2E41CF046FDC}"/>
              </a:ext>
            </a:extLst>
          </p:cNvPr>
          <p:cNvSpPr/>
          <p:nvPr/>
        </p:nvSpPr>
        <p:spPr>
          <a:xfrm>
            <a:off x="7460378" y="4824875"/>
            <a:ext cx="3143044" cy="1172969"/>
          </a:xfrm>
          <a:prstGeom prst="rect">
            <a:avLst/>
          </a:prstGeom>
          <a:solidFill>
            <a:schemeClr val="bg1"/>
          </a:solidFill>
          <a:ln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dirty="0" err="1">
                <a:solidFill>
                  <a:schemeClr val="tx1"/>
                </a:solidFill>
              </a:rPr>
              <a:t>Semakin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tingginya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beban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semakin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tingginya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resolusi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pengamatan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F0A7CF3-3137-AB45-B5E6-CF79EEAC2957}"/>
              </a:ext>
            </a:extLst>
          </p:cNvPr>
          <p:cNvSpPr/>
          <p:nvPr/>
        </p:nvSpPr>
        <p:spPr>
          <a:xfrm rot="2544367">
            <a:off x="8560090" y="1358468"/>
            <a:ext cx="1343464" cy="1554480"/>
          </a:xfrm>
          <a:prstGeom prst="arc">
            <a:avLst>
              <a:gd name="adj1" fmla="val 14555374"/>
              <a:gd name="adj2" fmla="val 3317425"/>
            </a:avLst>
          </a:prstGeom>
          <a:ln w="1905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2A49004-08CF-F149-94B6-7540AF97675E}"/>
              </a:ext>
            </a:extLst>
          </p:cNvPr>
          <p:cNvSpPr/>
          <p:nvPr/>
        </p:nvSpPr>
        <p:spPr>
          <a:xfrm rot="2544367">
            <a:off x="7558280" y="1452947"/>
            <a:ext cx="4270933" cy="4017461"/>
          </a:xfrm>
          <a:prstGeom prst="arc">
            <a:avLst>
              <a:gd name="adj1" fmla="val 13183673"/>
              <a:gd name="adj2" fmla="val 1254292"/>
            </a:avLst>
          </a:prstGeom>
          <a:ln w="1905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FC3E9E-5E07-FD40-8BE3-630D53BEAB00}"/>
              </a:ext>
            </a:extLst>
          </p:cNvPr>
          <p:cNvSpPr/>
          <p:nvPr/>
        </p:nvSpPr>
        <p:spPr>
          <a:xfrm>
            <a:off x="184280" y="1231028"/>
            <a:ext cx="5787312" cy="4326780"/>
          </a:xfrm>
          <a:prstGeom prst="rect">
            <a:avLst/>
          </a:prstGeom>
          <a:noFill/>
          <a:ln w="12700">
            <a:solidFill>
              <a:srgbClr val="134B7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87312"/>
                      <a:gd name="connsiteY0" fmla="*/ 0 h 5215812"/>
                      <a:gd name="connsiteX1" fmla="*/ 5787312 w 5787312"/>
                      <a:gd name="connsiteY1" fmla="*/ 0 h 5215812"/>
                      <a:gd name="connsiteX2" fmla="*/ 5787312 w 5787312"/>
                      <a:gd name="connsiteY2" fmla="*/ 5215812 h 5215812"/>
                      <a:gd name="connsiteX3" fmla="*/ 0 w 5787312"/>
                      <a:gd name="connsiteY3" fmla="*/ 5215812 h 5215812"/>
                      <a:gd name="connsiteX4" fmla="*/ 0 w 5787312"/>
                      <a:gd name="connsiteY4" fmla="*/ 0 h 5215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87312" h="5215812" extrusionOk="0">
                        <a:moveTo>
                          <a:pt x="0" y="0"/>
                        </a:moveTo>
                        <a:cubicBezTo>
                          <a:pt x="2234079" y="118645"/>
                          <a:pt x="4840183" y="116012"/>
                          <a:pt x="5787312" y="0"/>
                        </a:cubicBezTo>
                        <a:cubicBezTo>
                          <a:pt x="5654430" y="1070716"/>
                          <a:pt x="5872263" y="3047672"/>
                          <a:pt x="5787312" y="5215812"/>
                        </a:cubicBezTo>
                        <a:cubicBezTo>
                          <a:pt x="4418013" y="5350412"/>
                          <a:pt x="1614458" y="5058616"/>
                          <a:pt x="0" y="5215812"/>
                        </a:cubicBezTo>
                        <a:cubicBezTo>
                          <a:pt x="-20187" y="4403380"/>
                          <a:pt x="-152480" y="18761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4C6F2-FB81-674D-9165-59894ED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Spesifik</a:t>
            </a:r>
            <a:endParaRPr lang="en-US" dirty="0"/>
          </a:p>
        </p:txBody>
      </p:sp>
      <p:pic>
        <p:nvPicPr>
          <p:cNvPr id="8" name="Picture 7" descr="A picture containing antenna, object&#10;&#10;Description automatically generated">
            <a:extLst>
              <a:ext uri="{FF2B5EF4-FFF2-40B4-BE49-F238E27FC236}">
                <a16:creationId xmlns:a16="http://schemas.microsoft.com/office/drawing/2014/main" id="{B6ECADF9-3477-D44D-B4B1-743CD95E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8" y="2225342"/>
            <a:ext cx="5162161" cy="265066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54F267-9181-2F4F-A410-74B56ED27B2E}"/>
              </a:ext>
            </a:extLst>
          </p:cNvPr>
          <p:cNvSpPr/>
          <p:nvPr/>
        </p:nvSpPr>
        <p:spPr>
          <a:xfrm>
            <a:off x="662795" y="978103"/>
            <a:ext cx="4830280" cy="519814"/>
          </a:xfrm>
          <a:prstGeom prst="roundRect">
            <a:avLst>
              <a:gd name="adj" fmla="val 3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PLTS-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baterai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(PLTS dan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baterai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terintegrasi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3E3A3C5C-06EF-7C45-86BF-995EF6A25379}"/>
              </a:ext>
            </a:extLst>
          </p:cNvPr>
          <p:cNvSpPr/>
          <p:nvPr/>
        </p:nvSpPr>
        <p:spPr>
          <a:xfrm rot="2544367">
            <a:off x="3511924" y="2017175"/>
            <a:ext cx="1343464" cy="1554480"/>
          </a:xfrm>
          <a:prstGeom prst="arc">
            <a:avLst>
              <a:gd name="adj1" fmla="val 18496774"/>
              <a:gd name="adj2" fmla="val 0"/>
            </a:avLst>
          </a:prstGeom>
          <a:ln w="19050">
            <a:solidFill>
              <a:srgbClr val="C00000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3A588B-2E10-B442-A9D2-842017D2E8A8}"/>
              </a:ext>
            </a:extLst>
          </p:cNvPr>
          <p:cNvSpPr txBox="1"/>
          <p:nvPr/>
        </p:nvSpPr>
        <p:spPr>
          <a:xfrm>
            <a:off x="630154" y="1586562"/>
            <a:ext cx="2715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integrasi</a:t>
            </a:r>
            <a:r>
              <a:rPr lang="en-US" dirty="0"/>
              <a:t> PLTS/PLTS-</a:t>
            </a:r>
            <a:r>
              <a:rPr lang="en-US" dirty="0" err="1"/>
              <a:t>baterai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68173E-17A4-E848-9800-BC2A9F165BC9}"/>
              </a:ext>
            </a:extLst>
          </p:cNvPr>
          <p:cNvSpPr txBox="1"/>
          <p:nvPr/>
        </p:nvSpPr>
        <p:spPr>
          <a:xfrm>
            <a:off x="3424496" y="1699598"/>
            <a:ext cx="2421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PLTS/PLTS-</a:t>
            </a:r>
            <a:r>
              <a:rPr lang="en-US" dirty="0" err="1"/>
              <a:t>baterai</a:t>
            </a:r>
            <a:endParaRPr lang="en-US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DF76528-033B-BD4B-81FA-421D2C3439A1}"/>
              </a:ext>
            </a:extLst>
          </p:cNvPr>
          <p:cNvSpPr/>
          <p:nvPr/>
        </p:nvSpPr>
        <p:spPr>
          <a:xfrm rot="1192732">
            <a:off x="1716249" y="1899574"/>
            <a:ext cx="993340" cy="1312201"/>
          </a:xfrm>
          <a:prstGeom prst="arc">
            <a:avLst>
              <a:gd name="adj1" fmla="val 18674550"/>
              <a:gd name="adj2" fmla="val 0"/>
            </a:avLst>
          </a:prstGeom>
          <a:ln w="19050">
            <a:solidFill>
              <a:srgbClr val="C00000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35311-A734-B246-8716-32D7348D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11D22-479A-6D4A-ACC9-3E23CF124BD8}"/>
              </a:ext>
            </a:extLst>
          </p:cNvPr>
          <p:cNvSpPr/>
          <p:nvPr/>
        </p:nvSpPr>
        <p:spPr>
          <a:xfrm>
            <a:off x="898021" y="3567657"/>
            <a:ext cx="77165" cy="466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D2B42A1-DC62-B84B-B18B-097739779939}"/>
              </a:ext>
            </a:extLst>
          </p:cNvPr>
          <p:cNvSpPr/>
          <p:nvPr/>
        </p:nvSpPr>
        <p:spPr>
          <a:xfrm rot="9714581">
            <a:off x="3912618" y="3350007"/>
            <a:ext cx="1343464" cy="1554480"/>
          </a:xfrm>
          <a:prstGeom prst="arc">
            <a:avLst>
              <a:gd name="adj1" fmla="val 17689115"/>
              <a:gd name="adj2" fmla="val 1667146"/>
            </a:avLst>
          </a:prstGeom>
          <a:ln w="19050">
            <a:solidFill>
              <a:schemeClr val="accent6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302282-433E-024B-816D-A82D1A2FBE31}"/>
              </a:ext>
            </a:extLst>
          </p:cNvPr>
          <p:cNvSpPr/>
          <p:nvPr/>
        </p:nvSpPr>
        <p:spPr>
          <a:xfrm>
            <a:off x="334668" y="4759870"/>
            <a:ext cx="1335192" cy="13351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1B92CF43-3972-F646-AD1D-CF1E940AA210}"/>
              </a:ext>
            </a:extLst>
          </p:cNvPr>
          <p:cNvSpPr/>
          <p:nvPr/>
        </p:nvSpPr>
        <p:spPr>
          <a:xfrm rot="4418136">
            <a:off x="834491" y="3759805"/>
            <a:ext cx="1343464" cy="1554480"/>
          </a:xfrm>
          <a:prstGeom prst="arc">
            <a:avLst>
              <a:gd name="adj1" fmla="val 18368622"/>
              <a:gd name="adj2" fmla="val 0"/>
            </a:avLst>
          </a:prstGeom>
          <a:ln w="1905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669AA0-F3B9-2E45-B5D6-5239B9230E4D}"/>
              </a:ext>
            </a:extLst>
          </p:cNvPr>
          <p:cNvSpPr/>
          <p:nvPr/>
        </p:nvSpPr>
        <p:spPr>
          <a:xfrm>
            <a:off x="4509015" y="4267437"/>
            <a:ext cx="1827625" cy="18276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73CBD3-4BE7-9F41-AEE4-5C75709CB5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659"/>
          <a:stretch/>
        </p:blipFill>
        <p:spPr>
          <a:xfrm>
            <a:off x="4984535" y="4459115"/>
            <a:ext cx="1045227" cy="808387"/>
          </a:xfrm>
          <a:prstGeom prst="rect">
            <a:avLst/>
          </a:prstGeom>
        </p:spPr>
      </p:pic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D5DB8C5-26D7-FA47-84A2-039FB40321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8014" r="15288" b="18014"/>
          <a:stretch/>
        </p:blipFill>
        <p:spPr>
          <a:xfrm>
            <a:off x="5105977" y="5298094"/>
            <a:ext cx="662174" cy="6038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4E3313B-278D-174D-88F1-A39694B798B6}"/>
              </a:ext>
            </a:extLst>
          </p:cNvPr>
          <p:cNvSpPr txBox="1"/>
          <p:nvPr/>
        </p:nvSpPr>
        <p:spPr>
          <a:xfrm>
            <a:off x="6029763" y="1231028"/>
            <a:ext cx="3371542" cy="400110"/>
          </a:xfrm>
          <a:prstGeom prst="rect">
            <a:avLst/>
          </a:prstGeom>
          <a:noFill/>
          <a:ln w="12700">
            <a:solidFill>
              <a:srgbClr val="134B74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/>
              <a:t>Permasalahan-permasalahan</a:t>
            </a:r>
            <a:r>
              <a:rPr lang="en-US" sz="2000" b="1" dirty="0"/>
              <a:t>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1F9E6B-FD87-2644-BA6E-BCE000416C27}"/>
              </a:ext>
            </a:extLst>
          </p:cNvPr>
          <p:cNvSpPr/>
          <p:nvPr/>
        </p:nvSpPr>
        <p:spPr>
          <a:xfrm>
            <a:off x="6386481" y="2204160"/>
            <a:ext cx="2729200" cy="1373548"/>
          </a:xfrm>
          <a:prstGeom prst="rect">
            <a:avLst/>
          </a:prstGeom>
          <a:solidFill>
            <a:schemeClr val="bg1"/>
          </a:solidFill>
          <a:ln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dipertimbangkannya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probabilitas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kemunculan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pelanggan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PLTS-</a:t>
            </a:r>
            <a:r>
              <a:rPr lang="en-US" dirty="0" err="1">
                <a:solidFill>
                  <a:schemeClr val="tx1"/>
                </a:solidFill>
              </a:rPr>
              <a:t>baterai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52CB85-0F0E-F140-A252-6101E3F9542B}"/>
              </a:ext>
            </a:extLst>
          </p:cNvPr>
          <p:cNvSpPr/>
          <p:nvPr/>
        </p:nvSpPr>
        <p:spPr>
          <a:xfrm>
            <a:off x="7748540" y="4701713"/>
            <a:ext cx="2854882" cy="1419293"/>
          </a:xfrm>
          <a:prstGeom prst="rect">
            <a:avLst/>
          </a:prstGeom>
          <a:solidFill>
            <a:schemeClr val="bg1"/>
          </a:solidFill>
          <a:ln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dirty="0" err="1">
                <a:solidFill>
                  <a:schemeClr val="tx1"/>
                </a:solidFill>
              </a:rPr>
              <a:t>Perlunya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investigasi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dampak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peningkatan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penetrasi</a:t>
            </a:r>
            <a:r>
              <a:rPr lang="en-US" dirty="0">
                <a:solidFill>
                  <a:schemeClr val="tx1"/>
                </a:solidFill>
              </a:rPr>
              <a:t> PLTS-</a:t>
            </a:r>
            <a:r>
              <a:rPr lang="en-US" dirty="0" err="1">
                <a:solidFill>
                  <a:schemeClr val="tx1"/>
                </a:solidFill>
              </a:rPr>
              <a:t>baterai</a:t>
            </a:r>
            <a:r>
              <a:rPr lang="en-US" dirty="0">
                <a:solidFill>
                  <a:schemeClr val="tx1"/>
                </a:solidFill>
              </a:rPr>
              <a:t> pada </a:t>
            </a:r>
            <a:r>
              <a:rPr lang="en-US" dirty="0" err="1">
                <a:solidFill>
                  <a:schemeClr val="tx1"/>
                </a:solidFill>
              </a:rPr>
              <a:t>jaringan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distribusi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F324D472-C780-F74B-A62C-F0FAEE1118CA}"/>
              </a:ext>
            </a:extLst>
          </p:cNvPr>
          <p:cNvSpPr/>
          <p:nvPr/>
        </p:nvSpPr>
        <p:spPr>
          <a:xfrm rot="2544367">
            <a:off x="8560090" y="1358468"/>
            <a:ext cx="1343464" cy="1554480"/>
          </a:xfrm>
          <a:prstGeom prst="arc">
            <a:avLst>
              <a:gd name="adj1" fmla="val 14555374"/>
              <a:gd name="adj2" fmla="val 3317425"/>
            </a:avLst>
          </a:prstGeom>
          <a:ln w="1905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E9E81337-7755-D140-9FB4-9272F93D1FA5}"/>
              </a:ext>
            </a:extLst>
          </p:cNvPr>
          <p:cNvSpPr/>
          <p:nvPr/>
        </p:nvSpPr>
        <p:spPr>
          <a:xfrm rot="2544367">
            <a:off x="7558280" y="1452947"/>
            <a:ext cx="4270933" cy="4017461"/>
          </a:xfrm>
          <a:prstGeom prst="arc">
            <a:avLst>
              <a:gd name="adj1" fmla="val 13183673"/>
              <a:gd name="adj2" fmla="val 1254292"/>
            </a:avLst>
          </a:prstGeom>
          <a:ln w="1905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C0B2C0-9AF4-814B-92BA-1994A3052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659"/>
          <a:stretch/>
        </p:blipFill>
        <p:spPr>
          <a:xfrm>
            <a:off x="497375" y="4972479"/>
            <a:ext cx="1045227" cy="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6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249-E584-A047-84A8-AF022A30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Malasah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(PLTS-</a:t>
            </a:r>
            <a:r>
              <a:rPr lang="en-US" dirty="0" err="1"/>
              <a:t>Baterai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7157-8410-B746-A60A-B15908D3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15</a:t>
            </a:fld>
            <a:endParaRPr lang="en-US"/>
          </a:p>
        </p:txBody>
      </p:sp>
      <p:pic>
        <p:nvPicPr>
          <p:cNvPr id="27" name="Picture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0F410B-DD1A-2446-A5AE-085A2157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77" y="1907706"/>
            <a:ext cx="8906845" cy="373399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0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624697-42B1-2848-8AE7-E3A20CF9A310}"/>
              </a:ext>
            </a:extLst>
          </p:cNvPr>
          <p:cNvSpPr/>
          <p:nvPr/>
        </p:nvSpPr>
        <p:spPr>
          <a:xfrm>
            <a:off x="8302335" y="3975105"/>
            <a:ext cx="3476409" cy="2251941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3B249-E584-A047-84A8-AF022A30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Malasah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(PLTS-</a:t>
            </a:r>
            <a:r>
              <a:rPr lang="en-US" dirty="0" err="1"/>
              <a:t>Baterai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7157-8410-B746-A60A-B15908D3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16</a:t>
            </a:fld>
            <a:endParaRPr lang="en-US"/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439B2044-CA8B-D94D-BAAB-FC555F44F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4" y="1386343"/>
            <a:ext cx="3850234" cy="5078611"/>
          </a:xfrm>
          <a:prstGeom prst="rect">
            <a:avLst/>
          </a:prstGeom>
          <a:ln w="12700">
            <a:solidFill>
              <a:schemeClr val="accent1"/>
            </a:solidFill>
            <a:prstDash val="sysDot"/>
          </a:ln>
        </p:spPr>
      </p:pic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62DA5DB8-887A-A84B-9038-34CBAAF3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06" y="1386343"/>
            <a:ext cx="3851145" cy="5079812"/>
          </a:xfrm>
          <a:prstGeom prst="rect">
            <a:avLst/>
          </a:prstGeom>
          <a:ln w="12700">
            <a:solidFill>
              <a:schemeClr val="accent1"/>
            </a:solidFill>
            <a:prstDash val="sysDot"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A54DFB0-17B1-3541-82A7-2A6C3B09F241}"/>
              </a:ext>
            </a:extLst>
          </p:cNvPr>
          <p:cNvSpPr txBox="1"/>
          <p:nvPr/>
        </p:nvSpPr>
        <p:spPr>
          <a:xfrm>
            <a:off x="307524" y="1022510"/>
            <a:ext cx="287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Gambar: (N.R. </a:t>
            </a:r>
            <a:r>
              <a:rPr lang="en-US" sz="1600" dirty="0" err="1"/>
              <a:t>Darghouth</a:t>
            </a:r>
            <a:r>
              <a:rPr lang="en-US" sz="1600" dirty="0"/>
              <a:t>, 2020)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4B01EE-0CBF-8748-A01E-DCF41DADDEBD}"/>
              </a:ext>
            </a:extLst>
          </p:cNvPr>
          <p:cNvGrpSpPr/>
          <p:nvPr/>
        </p:nvGrpSpPr>
        <p:grpSpPr>
          <a:xfrm>
            <a:off x="8662365" y="1497525"/>
            <a:ext cx="3040037" cy="2164763"/>
            <a:chOff x="424954" y="1598001"/>
            <a:chExt cx="3040037" cy="2164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35A0FA-8BEA-644E-9A0D-9B08D1B0A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659"/>
            <a:stretch/>
          </p:blipFill>
          <p:spPr>
            <a:xfrm>
              <a:off x="2419764" y="1598001"/>
              <a:ext cx="1045227" cy="808387"/>
            </a:xfrm>
            <a:prstGeom prst="rect">
              <a:avLst/>
            </a:prstGeom>
          </p:spPr>
        </p:pic>
        <p:pic>
          <p:nvPicPr>
            <p:cNvPr id="6" name="Picture 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242882E-5FF1-3248-BB65-B56D16DD3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3" t="18014" r="15288" b="18014"/>
            <a:stretch/>
          </p:blipFill>
          <p:spPr>
            <a:xfrm>
              <a:off x="2828798" y="3313605"/>
              <a:ext cx="486325" cy="443501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3605D6F4-7689-BC43-ACBA-C30F2D74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02" y="2116706"/>
              <a:ext cx="1646058" cy="1646058"/>
            </a:xfrm>
            <a:prstGeom prst="rect">
              <a:avLst/>
            </a:prstGeom>
          </p:spPr>
        </p:pic>
        <p:sp>
          <p:nvSpPr>
            <p:cNvPr id="9" name="Can 8">
              <a:extLst>
                <a:ext uri="{FF2B5EF4-FFF2-40B4-BE49-F238E27FC236}">
                  <a16:creationId xmlns:a16="http://schemas.microsoft.com/office/drawing/2014/main" id="{6417116B-53CD-5649-B6F7-49E15A7ABC28}"/>
                </a:ext>
              </a:extLst>
            </p:cNvPr>
            <p:cNvSpPr/>
            <p:nvPr/>
          </p:nvSpPr>
          <p:spPr>
            <a:xfrm>
              <a:off x="424954" y="2702073"/>
              <a:ext cx="215013" cy="313034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59595C-C887-2B4B-90CD-EBE95E6B6D3B}"/>
                </a:ext>
              </a:extLst>
            </p:cNvPr>
            <p:cNvSpPr/>
            <p:nvPr/>
          </p:nvSpPr>
          <p:spPr>
            <a:xfrm>
              <a:off x="449486" y="2572505"/>
              <a:ext cx="151112" cy="53502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0EAE57-535E-844D-9376-ACE7AEF64066}"/>
                </a:ext>
              </a:extLst>
            </p:cNvPr>
            <p:cNvSpPr/>
            <p:nvPr/>
          </p:nvSpPr>
          <p:spPr>
            <a:xfrm>
              <a:off x="449486" y="2521448"/>
              <a:ext cx="151112" cy="53502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A91295-8C15-FD44-A288-4825D40C9184}"/>
                </a:ext>
              </a:extLst>
            </p:cNvPr>
            <p:cNvSpPr/>
            <p:nvPr/>
          </p:nvSpPr>
          <p:spPr>
            <a:xfrm>
              <a:off x="634689" y="2399490"/>
              <a:ext cx="151112" cy="53502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B0C1586-459B-AC40-BAAD-3491CFEDFA60}"/>
                </a:ext>
              </a:extLst>
            </p:cNvPr>
            <p:cNvSpPr/>
            <p:nvPr/>
          </p:nvSpPr>
          <p:spPr>
            <a:xfrm>
              <a:off x="634689" y="2348433"/>
              <a:ext cx="151112" cy="53502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0DF97BC-76A1-4E42-822E-D27CA4288F32}"/>
                </a:ext>
              </a:extLst>
            </p:cNvPr>
            <p:cNvCxnSpPr/>
            <p:nvPr/>
          </p:nvCxnSpPr>
          <p:spPr>
            <a:xfrm flipH="1">
              <a:off x="453535" y="2649543"/>
              <a:ext cx="513417" cy="0"/>
            </a:xfrm>
            <a:prstGeom prst="line">
              <a:avLst/>
            </a:prstGeom>
            <a:solidFill>
              <a:schemeClr val="accent5"/>
            </a:solidFill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B9E6BC-8FBB-7F43-B41C-E62A76F80E23}"/>
                </a:ext>
              </a:extLst>
            </p:cNvPr>
            <p:cNvCxnSpPr>
              <a:cxnSpLocks/>
            </p:cNvCxnSpPr>
            <p:nvPr/>
          </p:nvCxnSpPr>
          <p:spPr>
            <a:xfrm>
              <a:off x="710245" y="2406388"/>
              <a:ext cx="911" cy="1350718"/>
            </a:xfrm>
            <a:prstGeom prst="line">
              <a:avLst/>
            </a:prstGeom>
            <a:solidFill>
              <a:schemeClr val="accent5"/>
            </a:solidFill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94EECFD9-ED86-A843-B81E-266133B5AD87}"/>
                </a:ext>
              </a:extLst>
            </p:cNvPr>
            <p:cNvSpPr/>
            <p:nvPr/>
          </p:nvSpPr>
          <p:spPr>
            <a:xfrm>
              <a:off x="919155" y="3214222"/>
              <a:ext cx="366530" cy="140805"/>
            </a:xfrm>
            <a:prstGeom prst="rightArrow">
              <a:avLst>
                <a:gd name="adj1" fmla="val 43673"/>
                <a:gd name="adj2" fmla="val 6270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3C72596D-5C79-CC49-BB1B-7181098AE0F4}"/>
                </a:ext>
              </a:extLst>
            </p:cNvPr>
            <p:cNvSpPr/>
            <p:nvPr/>
          </p:nvSpPr>
          <p:spPr>
            <a:xfrm rot="10800000">
              <a:off x="795271" y="3349275"/>
              <a:ext cx="366530" cy="140805"/>
            </a:xfrm>
            <a:prstGeom prst="rightArrow">
              <a:avLst>
                <a:gd name="adj1" fmla="val 43673"/>
                <a:gd name="adj2" fmla="val 62706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3DCEA0C4-DEC3-1A42-B22E-6B5918EF4AC6}"/>
                </a:ext>
              </a:extLst>
            </p:cNvPr>
            <p:cNvSpPr/>
            <p:nvPr/>
          </p:nvSpPr>
          <p:spPr>
            <a:xfrm rot="10800000">
              <a:off x="2435310" y="3453603"/>
              <a:ext cx="363729" cy="140805"/>
            </a:xfrm>
            <a:prstGeom prst="rightArrow">
              <a:avLst>
                <a:gd name="adj1" fmla="val 43673"/>
                <a:gd name="adj2" fmla="val 6270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F33AA267-EB7B-A347-B59C-D8ED2265A22F}"/>
                </a:ext>
              </a:extLst>
            </p:cNvPr>
            <p:cNvSpPr/>
            <p:nvPr/>
          </p:nvSpPr>
          <p:spPr>
            <a:xfrm rot="7869598">
              <a:off x="2302208" y="2528585"/>
              <a:ext cx="403183" cy="140805"/>
            </a:xfrm>
            <a:prstGeom prst="rightArrow">
              <a:avLst>
                <a:gd name="adj1" fmla="val 43673"/>
                <a:gd name="adj2" fmla="val 6270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6E21FB3D-0AE6-DB48-9C1B-79EEEB4A0515}"/>
                </a:ext>
              </a:extLst>
            </p:cNvPr>
            <p:cNvSpPr/>
            <p:nvPr/>
          </p:nvSpPr>
          <p:spPr>
            <a:xfrm rot="5400000">
              <a:off x="2639828" y="2817430"/>
              <a:ext cx="864258" cy="140805"/>
            </a:xfrm>
            <a:prstGeom prst="rightArrow">
              <a:avLst>
                <a:gd name="adj1" fmla="val 43673"/>
                <a:gd name="adj2" fmla="val 62706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1D4A190-75D2-B244-9C07-3B9FC3E39BC3}"/>
                </a:ext>
              </a:extLst>
            </p:cNvPr>
            <p:cNvSpPr/>
            <p:nvPr/>
          </p:nvSpPr>
          <p:spPr>
            <a:xfrm>
              <a:off x="827143" y="2572505"/>
              <a:ext cx="151112" cy="53502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89FD59D-B49D-194E-A09F-FAFA5D5BB247}"/>
                </a:ext>
              </a:extLst>
            </p:cNvPr>
            <p:cNvSpPr/>
            <p:nvPr/>
          </p:nvSpPr>
          <p:spPr>
            <a:xfrm>
              <a:off x="827143" y="2521448"/>
              <a:ext cx="151112" cy="53502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CF753B4-ABAA-2241-A310-22304BCB2B3C}"/>
              </a:ext>
            </a:extLst>
          </p:cNvPr>
          <p:cNvSpPr/>
          <p:nvPr/>
        </p:nvSpPr>
        <p:spPr>
          <a:xfrm>
            <a:off x="8366640" y="3991846"/>
            <a:ext cx="143858" cy="222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ext&#10;&#10;Description automatically generated with medium confidence">
            <a:extLst>
              <a:ext uri="{FF2B5EF4-FFF2-40B4-BE49-F238E27FC236}">
                <a16:creationId xmlns:a16="http://schemas.microsoft.com/office/drawing/2014/main" id="{8C5D082F-0E2C-0742-B660-A85979D36D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3"/>
          <a:stretch/>
        </p:blipFill>
        <p:spPr>
          <a:xfrm>
            <a:off x="8593154" y="4150184"/>
            <a:ext cx="465892" cy="1908053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medium confidence">
            <a:extLst>
              <a:ext uri="{FF2B5EF4-FFF2-40B4-BE49-F238E27FC236}">
                <a16:creationId xmlns:a16="http://schemas.microsoft.com/office/drawing/2014/main" id="{54115E9E-6BCE-3B4C-B49D-62ECA8B3FE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8"/>
          <a:stretch/>
        </p:blipFill>
        <p:spPr>
          <a:xfrm>
            <a:off x="9140393" y="4147163"/>
            <a:ext cx="1940503" cy="19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1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C64F-122C-F942-9C4A-C9BA78DD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dan </a:t>
            </a:r>
            <a:r>
              <a:rPr lang="en-US" dirty="0" err="1"/>
              <a:t>Hipotesis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D80CE-7A9D-5D4E-83A9-2C888D68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68" y="1332089"/>
            <a:ext cx="5570220" cy="5136444"/>
          </a:xfrm>
          <a:ln>
            <a:solidFill>
              <a:srgbClr val="134B74"/>
            </a:solidFill>
            <a:prstDash val="sysDot"/>
          </a:ln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akurasi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penentuan</a:t>
            </a:r>
            <a:r>
              <a:rPr lang="en-US" sz="2000" dirty="0"/>
              <a:t> </a:t>
            </a:r>
            <a:r>
              <a:rPr lang="en-US" sz="2000" dirty="0" err="1"/>
              <a:t>kapasitas</a:t>
            </a:r>
            <a:r>
              <a:rPr lang="en-US" sz="2000" dirty="0"/>
              <a:t> hosting </a:t>
            </a:r>
            <a:r>
              <a:rPr lang="en-US" sz="2000" dirty="0" err="1"/>
              <a:t>stokastik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Markov Chains Monte Carlo. </a:t>
            </a:r>
            <a:r>
              <a:rPr lang="en-US" sz="2000" dirty="0" err="1"/>
              <a:t>Diwujudkan</a:t>
            </a:r>
            <a:r>
              <a:rPr lang="en-US" sz="2000" dirty="0"/>
              <a:t> </a:t>
            </a:r>
            <a:r>
              <a:rPr lang="en-US" sz="2000" dirty="0" err="1"/>
              <a:t>melalui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spesifik</a:t>
            </a:r>
            <a:r>
              <a:rPr lang="en-US" sz="2000" dirty="0"/>
              <a:t>:</a:t>
            </a:r>
          </a:p>
          <a:p>
            <a:pPr marL="292100" indent="-2921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akurasi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ketidakpastian</a:t>
            </a:r>
            <a:r>
              <a:rPr lang="en-US" sz="2000" dirty="0"/>
              <a:t> </a:t>
            </a:r>
            <a:r>
              <a:rPr lang="en-US" sz="2000" dirty="0" err="1"/>
              <a:t>penetrasi</a:t>
            </a:r>
            <a:r>
              <a:rPr lang="en-US" sz="2000" dirty="0"/>
              <a:t> PLTS.</a:t>
            </a:r>
          </a:p>
          <a:p>
            <a:pPr marL="292100" indent="-2921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akurasi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variabilitas</a:t>
            </a:r>
            <a:r>
              <a:rPr lang="en-US" sz="2000" dirty="0"/>
              <a:t> </a:t>
            </a:r>
            <a:r>
              <a:rPr lang="en-US" sz="2000" dirty="0" err="1"/>
              <a:t>permintaan</a:t>
            </a:r>
            <a:r>
              <a:rPr lang="en-US" sz="2000" dirty="0"/>
              <a:t> </a:t>
            </a:r>
            <a:r>
              <a:rPr lang="en-US" sz="2000" dirty="0" err="1"/>
              <a:t>beban</a:t>
            </a:r>
            <a:r>
              <a:rPr lang="en-US" sz="2000" dirty="0"/>
              <a:t> dan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keluaran</a:t>
            </a:r>
            <a:r>
              <a:rPr lang="en-US" sz="2000" dirty="0"/>
              <a:t> PLTS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runtun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.</a:t>
            </a:r>
          </a:p>
          <a:p>
            <a:pPr marL="292100" indent="-2921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akurasi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ketidakpastian</a:t>
            </a:r>
            <a:r>
              <a:rPr lang="en-US" sz="2000" dirty="0"/>
              <a:t> dan </a:t>
            </a:r>
            <a:r>
              <a:rPr lang="en-US" sz="2000" dirty="0" err="1"/>
              <a:t>variabilitas</a:t>
            </a:r>
            <a:r>
              <a:rPr lang="en-US" sz="2000" dirty="0"/>
              <a:t> </a:t>
            </a:r>
            <a:r>
              <a:rPr lang="en-US" sz="2000" dirty="0" err="1"/>
              <a:t>penetrasi</a:t>
            </a:r>
            <a:r>
              <a:rPr lang="en-US" sz="2000" dirty="0"/>
              <a:t> PLTS/PLTS-</a:t>
            </a:r>
            <a:r>
              <a:rPr lang="en-US" sz="2000" dirty="0" err="1"/>
              <a:t>baterai</a:t>
            </a:r>
            <a:r>
              <a:rPr lang="en-US" sz="2000" dirty="0"/>
              <a:t>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investigasi</a:t>
            </a:r>
            <a:r>
              <a:rPr lang="en-US" sz="2000" dirty="0"/>
              <a:t> </a:t>
            </a:r>
            <a:r>
              <a:rPr lang="en-US" sz="2000" dirty="0" err="1"/>
              <a:t>dampak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peningkatan</a:t>
            </a:r>
            <a:r>
              <a:rPr lang="en-US" sz="2000" dirty="0"/>
              <a:t> </a:t>
            </a:r>
            <a:r>
              <a:rPr lang="en-US" sz="2000" dirty="0" err="1"/>
              <a:t>penetrasi</a:t>
            </a:r>
            <a:r>
              <a:rPr lang="en-US" sz="2000" dirty="0"/>
              <a:t> PLTS-</a:t>
            </a:r>
            <a:r>
              <a:rPr lang="en-US" sz="2000" dirty="0" err="1"/>
              <a:t>baterai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distribusi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A40C1-A86C-ED4C-A977-880EAC6D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7C2D51-063A-2645-AF07-BC4E517B2E27}"/>
              </a:ext>
            </a:extLst>
          </p:cNvPr>
          <p:cNvSpPr txBox="1">
            <a:spLocks/>
          </p:cNvSpPr>
          <p:nvPr/>
        </p:nvSpPr>
        <p:spPr>
          <a:xfrm>
            <a:off x="6460501" y="1319644"/>
            <a:ext cx="5281296" cy="4446761"/>
          </a:xfrm>
          <a:prstGeom prst="rect">
            <a:avLst/>
          </a:prstGeom>
          <a:ln>
            <a:solidFill>
              <a:srgbClr val="134B74"/>
            </a:solidFill>
            <a:prstDash val="sysDot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penentuan</a:t>
            </a:r>
            <a:r>
              <a:rPr lang="en-US" sz="2000" dirty="0"/>
              <a:t> </a:t>
            </a:r>
            <a:r>
              <a:rPr lang="en-US" sz="2000" dirty="0" err="1"/>
              <a:t>kapasitas</a:t>
            </a:r>
            <a:r>
              <a:rPr lang="en-US" sz="2000" dirty="0"/>
              <a:t> </a:t>
            </a:r>
            <a:r>
              <a:rPr lang="en-US" sz="2000" i="1" dirty="0"/>
              <a:t>hosting </a:t>
            </a:r>
            <a:r>
              <a:rPr lang="en-US" sz="2000" dirty="0" err="1"/>
              <a:t>stokastik</a:t>
            </a:r>
            <a:r>
              <a:rPr lang="en-US" sz="2000" dirty="0"/>
              <a:t> yang </a:t>
            </a:r>
            <a:r>
              <a:rPr lang="en-US" sz="2000" dirty="0" err="1"/>
              <a:t>diusulkan</a:t>
            </a:r>
            <a:r>
              <a:rPr lang="en-US" sz="2000" dirty="0"/>
              <a:t>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pertimbangan</a:t>
            </a:r>
            <a:r>
              <a:rPr lang="en-US" sz="2000" dirty="0"/>
              <a:t> </a:t>
            </a:r>
            <a:r>
              <a:rPr lang="en-US" sz="2000" dirty="0" err="1"/>
              <a:t>ketidakpastian</a:t>
            </a:r>
            <a:r>
              <a:rPr lang="en-US" sz="2000" dirty="0"/>
              <a:t> </a:t>
            </a:r>
            <a:r>
              <a:rPr lang="en-US" sz="2000" dirty="0" err="1"/>
              <a:t>lokasi</a:t>
            </a:r>
            <a:r>
              <a:rPr lang="en-US" sz="2000" dirty="0"/>
              <a:t> dan </a:t>
            </a:r>
            <a:r>
              <a:rPr lang="en-US" sz="2000" dirty="0" err="1"/>
              <a:t>ukuran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PLTS, </a:t>
            </a:r>
            <a:r>
              <a:rPr lang="en-US" sz="2000" dirty="0" err="1"/>
              <a:t>variabilitas</a:t>
            </a:r>
            <a:r>
              <a:rPr lang="en-US" sz="2000" dirty="0"/>
              <a:t> </a:t>
            </a:r>
            <a:r>
              <a:rPr lang="en-US" sz="2000" dirty="0" err="1"/>
              <a:t>permintaan</a:t>
            </a:r>
            <a:r>
              <a:rPr lang="en-US" sz="2000" dirty="0"/>
              <a:t> </a:t>
            </a:r>
            <a:r>
              <a:rPr lang="en-US" sz="2000" dirty="0" err="1"/>
              <a:t>beban</a:t>
            </a:r>
            <a:r>
              <a:rPr lang="en-US" sz="2000" dirty="0"/>
              <a:t> dan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keluaran</a:t>
            </a:r>
            <a:r>
              <a:rPr lang="en-US" sz="2000" dirty="0"/>
              <a:t> PLTS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runtun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ketidakpastian</a:t>
            </a:r>
            <a:r>
              <a:rPr lang="en-US" sz="2000" dirty="0"/>
              <a:t> dan </a:t>
            </a:r>
            <a:r>
              <a:rPr lang="en-US" sz="2000" dirty="0" err="1"/>
              <a:t>variabilitas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PLTS-</a:t>
            </a:r>
            <a:r>
              <a:rPr lang="en-US" sz="2000" dirty="0" err="1"/>
              <a:t>baterai</a:t>
            </a:r>
            <a:r>
              <a:rPr lang="en-US" sz="2000" dirty="0"/>
              <a:t> </a:t>
            </a:r>
            <a:r>
              <a:rPr lang="en-US" sz="2000" dirty="0" err="1"/>
              <a:t>terbukti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akurasi</a:t>
            </a:r>
            <a:r>
              <a:rPr lang="en-US" sz="2000" dirty="0"/>
              <a:t>, </a:t>
            </a:r>
            <a:r>
              <a:rPr lang="en-US" sz="2000" dirty="0" err="1"/>
              <a:t>dibandingkan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sebelumnya</a:t>
            </a:r>
            <a:r>
              <a:rPr lang="en-US" sz="2000" dirty="0"/>
              <a:t> (Monte Carlo).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/>
              <a:t>Pembuktian</a:t>
            </a:r>
            <a:r>
              <a:rPr lang="en-US" sz="2000" dirty="0"/>
              <a:t>/</a:t>
            </a:r>
            <a:r>
              <a:rPr lang="en-US" sz="2000" dirty="0" err="1"/>
              <a:t>penilaian</a:t>
            </a:r>
            <a:r>
              <a:rPr lang="en-US" sz="2000" dirty="0"/>
              <a:t> </a:t>
            </a:r>
            <a:r>
              <a:rPr lang="en-US" sz="2000" dirty="0" err="1"/>
              <a:t>akurasi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mean absolute error (MAE), pada </a:t>
            </a:r>
            <a:r>
              <a:rPr lang="en-US" sz="2000" dirty="0" err="1"/>
              <a:t>hasil</a:t>
            </a:r>
            <a:r>
              <a:rPr lang="en-US" sz="2000" dirty="0"/>
              <a:t> yang </a:t>
            </a:r>
            <a:r>
              <a:rPr lang="en-US" sz="2000" dirty="0" err="1"/>
              <a:t>didapat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studi</a:t>
            </a:r>
            <a:r>
              <a:rPr lang="en-US" sz="2000" dirty="0"/>
              <a:t> </a:t>
            </a:r>
            <a:r>
              <a:rPr lang="en-US" sz="2000" dirty="0" err="1"/>
              <a:t>kasus</a:t>
            </a:r>
            <a:r>
              <a:rPr lang="en-US" sz="2000" dirty="0"/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0B1DF5C-2698-A840-B664-C8831013A2AF}"/>
              </a:ext>
            </a:extLst>
          </p:cNvPr>
          <p:cNvSpPr/>
          <p:nvPr/>
        </p:nvSpPr>
        <p:spPr>
          <a:xfrm>
            <a:off x="1906662" y="1072182"/>
            <a:ext cx="2500083" cy="519814"/>
          </a:xfrm>
          <a:prstGeom prst="roundRect">
            <a:avLst>
              <a:gd name="adj" fmla="val 3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Penelitian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9F83F9C-51F7-3C49-99D5-69D276926564}"/>
              </a:ext>
            </a:extLst>
          </p:cNvPr>
          <p:cNvSpPr/>
          <p:nvPr/>
        </p:nvSpPr>
        <p:spPr>
          <a:xfrm>
            <a:off x="8444599" y="1066703"/>
            <a:ext cx="1539076" cy="519814"/>
          </a:xfrm>
          <a:prstGeom prst="roundRect">
            <a:avLst>
              <a:gd name="adj" fmla="val 3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Hipotesis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75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14BC1B-0B1D-BC4C-A324-086AE245E4A7}"/>
              </a:ext>
            </a:extLst>
          </p:cNvPr>
          <p:cNvSpPr/>
          <p:nvPr/>
        </p:nvSpPr>
        <p:spPr>
          <a:xfrm>
            <a:off x="-54430" y="107950"/>
            <a:ext cx="12268199" cy="6492774"/>
          </a:xfrm>
          <a:prstGeom prst="rect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C5CE1C4-EBB6-5546-B299-32454E21F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40" y="898416"/>
            <a:ext cx="8864899" cy="5618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Tinjauan</a:t>
            </a:r>
            <a:r>
              <a:rPr lang="en-US" dirty="0">
                <a:solidFill>
                  <a:schemeClr val="bg1"/>
                </a:solidFill>
              </a:rPr>
              <a:t> Pustaka: </a:t>
            </a:r>
            <a:r>
              <a:rPr lang="en-US" i="1" dirty="0">
                <a:solidFill>
                  <a:schemeClr val="bg1"/>
                </a:solidFill>
              </a:rPr>
              <a:t>Density &amp; Centrality of the Issues</a:t>
            </a:r>
          </a:p>
        </p:txBody>
      </p:sp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EAFCC304-D4D5-7840-A569-149300FC8A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415" y="158465"/>
            <a:ext cx="852782" cy="85677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D98A3D8-03B4-6848-B91A-9104409E86E0}"/>
              </a:ext>
            </a:extLst>
          </p:cNvPr>
          <p:cNvSpPr/>
          <p:nvPr/>
        </p:nvSpPr>
        <p:spPr>
          <a:xfrm>
            <a:off x="-54429" y="1834856"/>
            <a:ext cx="2771125" cy="4046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F9C0DE9-28AB-E84D-804C-9927430EBAF0}"/>
              </a:ext>
            </a:extLst>
          </p:cNvPr>
          <p:cNvSpPr txBox="1">
            <a:spLocks/>
          </p:cNvSpPr>
          <p:nvPr/>
        </p:nvSpPr>
        <p:spPr>
          <a:xfrm>
            <a:off x="289280" y="2198472"/>
            <a:ext cx="2308147" cy="3344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1800" b="0" dirty="0">
                <a:solidFill>
                  <a:srgbClr val="000000"/>
                </a:solidFill>
                <a:latin typeface="+mn-lt"/>
              </a:rPr>
              <a:t>Bibliometric analysis </a:t>
            </a:r>
            <a:r>
              <a:rPr lang="en-US" sz="1800" b="0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1800" b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-US" sz="1800" i="1" dirty="0">
                <a:solidFill>
                  <a:srgbClr val="000000"/>
                </a:solidFill>
                <a:latin typeface="+mn-lt"/>
              </a:rPr>
              <a:t>PV hosting capacity”</a:t>
            </a:r>
            <a:r>
              <a:rPr lang="en-US" sz="1800" b="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1800" b="0" dirty="0">
                <a:solidFill>
                  <a:srgbClr val="000000"/>
                </a:solidFill>
                <a:latin typeface="+mn-lt"/>
              </a:rPr>
              <a:t>:</a:t>
            </a:r>
            <a:endParaRPr lang="en-US" sz="1800" i="1" dirty="0">
              <a:solidFill>
                <a:srgbClr val="000000"/>
              </a:solidFill>
              <a:latin typeface="+mn-lt"/>
            </a:endParaRP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dirty="0" err="1">
                <a:solidFill>
                  <a:srgbClr val="000000"/>
                </a:solidFill>
                <a:latin typeface="+mn-lt"/>
              </a:rPr>
              <a:t>Abstrak-abstrak</a:t>
            </a:r>
            <a:r>
              <a:rPr lang="en-US" sz="1800" b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+mn-lt"/>
              </a:rPr>
              <a:t>jurnal-jurnal</a:t>
            </a:r>
            <a:r>
              <a:rPr lang="en-US" sz="1800" b="0" dirty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1800" b="0" dirty="0" err="1">
                <a:solidFill>
                  <a:srgbClr val="000000"/>
                </a:solidFill>
                <a:latin typeface="+mn-lt"/>
              </a:rPr>
              <a:t>terindeks</a:t>
            </a:r>
            <a:r>
              <a:rPr lang="en-US" sz="1800" b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Scopus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+mn-lt"/>
              </a:rPr>
              <a:t>Kata-kata yang </a:t>
            </a:r>
            <a:r>
              <a:rPr lang="en-US" sz="1800" b="0" dirty="0" err="1">
                <a:solidFill>
                  <a:srgbClr val="000000"/>
                </a:solidFill>
                <a:latin typeface="+mn-lt"/>
              </a:rPr>
              <a:t>memiliki</a:t>
            </a:r>
            <a:r>
              <a:rPr lang="en-US" sz="1800" b="0" dirty="0">
                <a:solidFill>
                  <a:srgbClr val="000000"/>
                </a:solidFill>
                <a:latin typeface="+mn-lt"/>
              </a:rPr>
              <a:t> minimal</a:t>
            </a:r>
            <a:br>
              <a:rPr lang="en-US" sz="1800" b="0" dirty="0">
                <a:solidFill>
                  <a:srgbClr val="000000"/>
                </a:solidFill>
                <a:latin typeface="+mn-lt"/>
              </a:rPr>
            </a:br>
            <a:r>
              <a:rPr lang="en-US" sz="1800" b="0" dirty="0">
                <a:solidFill>
                  <a:srgbClr val="000000"/>
                </a:solidFill>
                <a:latin typeface="+mn-lt"/>
              </a:rPr>
              <a:t>10 garis </a:t>
            </a:r>
            <a:r>
              <a:rPr lang="en-US" sz="1800" b="0" dirty="0" err="1">
                <a:solidFill>
                  <a:srgbClr val="000000"/>
                </a:solidFill>
                <a:latin typeface="+mn-lt"/>
              </a:rPr>
              <a:t>korelasi</a:t>
            </a:r>
            <a:endParaRPr lang="en-US" sz="1800" b="0" dirty="0">
              <a:solidFill>
                <a:srgbClr val="000000"/>
              </a:solidFill>
              <a:latin typeface="+mn-lt"/>
            </a:endParaRP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dirty="0" err="1">
                <a:solidFill>
                  <a:srgbClr val="000000"/>
                </a:solidFill>
                <a:latin typeface="+mn-lt"/>
              </a:rPr>
              <a:t>Tahun</a:t>
            </a:r>
            <a:r>
              <a:rPr lang="en-US" sz="1800" b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+mn-lt"/>
              </a:rPr>
              <a:t>publikasi</a:t>
            </a:r>
            <a:br>
              <a:rPr lang="en-US" sz="1800" b="0" dirty="0">
                <a:solidFill>
                  <a:srgbClr val="000000"/>
                </a:solidFill>
                <a:latin typeface="+mn-lt"/>
              </a:rPr>
            </a:br>
            <a:r>
              <a:rPr lang="en-US" sz="1800" b="0" dirty="0">
                <a:solidFill>
                  <a:srgbClr val="000000"/>
                </a:solidFill>
                <a:latin typeface="+mn-lt"/>
              </a:rPr>
              <a:t>2015 – 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6CA7EC-A97C-1A48-A66B-E4486E1002DF}"/>
              </a:ext>
            </a:extLst>
          </p:cNvPr>
          <p:cNvSpPr/>
          <p:nvPr/>
        </p:nvSpPr>
        <p:spPr>
          <a:xfrm>
            <a:off x="-78563" y="2185975"/>
            <a:ext cx="184583" cy="334400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F627D-CA7E-EF4F-8E1B-932AFB6B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8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4983-3366-C34B-A91A-F268C0CC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Tinjauan</a:t>
            </a:r>
            <a:r>
              <a:rPr lang="en-US" dirty="0"/>
              <a:t> Pustaka : </a:t>
            </a:r>
            <a:r>
              <a:rPr lang="en-US" dirty="0" err="1"/>
              <a:t>Usulan</a:t>
            </a:r>
            <a:r>
              <a:rPr lang="en-US" dirty="0"/>
              <a:t> Solusi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81291-4B85-D440-97F8-1186E6AA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187F396-0883-B749-B2D5-25D1188F9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44102"/>
              </p:ext>
            </p:extLst>
          </p:nvPr>
        </p:nvGraphicFramePr>
        <p:xfrm>
          <a:off x="24384" y="1501846"/>
          <a:ext cx="11984734" cy="4912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24">
                  <a:extLst>
                    <a:ext uri="{9D8B030D-6E8A-4147-A177-3AD203B41FA5}">
                      <a16:colId xmlns:a16="http://schemas.microsoft.com/office/drawing/2014/main" val="1644104662"/>
                    </a:ext>
                  </a:extLst>
                </a:gridCol>
                <a:gridCol w="5583972">
                  <a:extLst>
                    <a:ext uri="{9D8B030D-6E8A-4147-A177-3AD203B41FA5}">
                      <a16:colId xmlns:a16="http://schemas.microsoft.com/office/drawing/2014/main" val="4243050570"/>
                    </a:ext>
                  </a:extLst>
                </a:gridCol>
                <a:gridCol w="377952">
                  <a:extLst>
                    <a:ext uri="{9D8B030D-6E8A-4147-A177-3AD203B41FA5}">
                      <a16:colId xmlns:a16="http://schemas.microsoft.com/office/drawing/2014/main" val="173866194"/>
                    </a:ext>
                  </a:extLst>
                </a:gridCol>
                <a:gridCol w="5657086">
                  <a:extLst>
                    <a:ext uri="{9D8B030D-6E8A-4147-A177-3AD203B41FA5}">
                      <a16:colId xmlns:a16="http://schemas.microsoft.com/office/drawing/2014/main" val="2125657704"/>
                    </a:ext>
                  </a:extLst>
                </a:gridCol>
              </a:tblGrid>
              <a:tr h="81530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Kurangnya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representasi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ketidakpastian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penetrasi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disebabkan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karena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penggunaan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i="1" dirty="0">
                          <a:solidFill>
                            <a:schemeClr val="tx1"/>
                          </a:solidFill>
                        </a:rPr>
                        <a:t>lumped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i="1" dirty="0">
                          <a:solidFill>
                            <a:schemeClr val="tx1"/>
                          </a:solidFill>
                        </a:rPr>
                        <a:t>load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134B74"/>
                          </a:solidFill>
                          <a:sym typeface="Wingdings" pitchFamily="2" charset="2"/>
                        </a:rPr>
                        <a:t></a:t>
                      </a:r>
                      <a:endParaRPr lang="en-US" sz="2000" b="0" dirty="0">
                        <a:solidFill>
                          <a:srgbClr val="134B74"/>
                        </a:solidFill>
                      </a:endParaRPr>
                    </a:p>
                  </a:txBody>
                  <a:tcPr marL="0"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Perancangan</a:t>
                      </a:r>
                      <a:r>
                        <a:rPr lang="en-ID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model </a:t>
                      </a:r>
                      <a:r>
                        <a:rPr lang="en-ID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ID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beban</a:t>
                      </a:r>
                      <a:r>
                        <a:rPr lang="en-ID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tersebar</a:t>
                      </a:r>
                      <a:r>
                        <a:rPr lang="en-ID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secara</a:t>
                      </a:r>
                      <a:r>
                        <a:rPr lang="en-ID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individual.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710319"/>
                  </a:ext>
                </a:extLst>
              </a:tr>
              <a:tr h="8153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Tidak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diperhitungkannya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probabilitas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kemunculan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kategori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pelanggan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134B74"/>
                          </a:solidFill>
                          <a:sym typeface="Wingdings" pitchFamily="2" charset="2"/>
                        </a:rPr>
                        <a:t></a:t>
                      </a:r>
                      <a:endParaRPr lang="en-US" sz="2000" b="1" dirty="0">
                        <a:solidFill>
                          <a:srgbClr val="134B74"/>
                        </a:solidFill>
                      </a:endParaRPr>
                    </a:p>
                  </a:txBody>
                  <a:tcPr marL="0"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Perancangan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 Markov model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771486"/>
                  </a:ext>
                </a:extLst>
              </a:tr>
              <a:tr h="83637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Kurangnya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representasi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kriteria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variabilitas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karena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kerangka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runtun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waktu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disederhanakan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134B74"/>
                          </a:solidFill>
                          <a:sym typeface="Wingdings" pitchFamily="2" charset="2"/>
                        </a:rPr>
                        <a:t></a:t>
                      </a:r>
                      <a:endParaRPr lang="en-US" sz="2000" b="1" dirty="0">
                        <a:solidFill>
                          <a:srgbClr val="134B74"/>
                        </a:solidFill>
                      </a:endParaRPr>
                    </a:p>
                  </a:txBody>
                  <a:tcPr marL="0"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Perancangan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kerangka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runtun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waktu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resolusi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menit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variasi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selama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satu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tahun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021771"/>
                  </a:ext>
                </a:extLst>
              </a:tr>
              <a:tr h="8153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Semakin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tingginya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beban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komputasi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karena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semakin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tingginya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resolusi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pengamatan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134B74"/>
                          </a:solidFill>
                          <a:sym typeface="Wingdings" pitchFamily="2" charset="2"/>
                        </a:rPr>
                        <a:t></a:t>
                      </a:r>
                      <a:endParaRPr lang="en-US" sz="2000" b="1" dirty="0">
                        <a:solidFill>
                          <a:srgbClr val="134B74"/>
                        </a:solidFill>
                      </a:endParaRPr>
                    </a:p>
                  </a:txBody>
                  <a:tcPr marL="0"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Perancangan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matriks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probabilitas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perpindahan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states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211670"/>
                  </a:ext>
                </a:extLst>
              </a:tr>
              <a:tr h="8153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Tidak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dipertimbangkannya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probabilitas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kemunculan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pelanggan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PLTS-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baterai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134B74"/>
                          </a:solidFill>
                          <a:sym typeface="Wingdings" pitchFamily="2" charset="2"/>
                        </a:rPr>
                        <a:t></a:t>
                      </a:r>
                      <a:endParaRPr lang="en-US" sz="2000" b="1" dirty="0">
                        <a:solidFill>
                          <a:srgbClr val="134B74"/>
                        </a:solidFill>
                      </a:endParaRPr>
                    </a:p>
                  </a:txBody>
                  <a:tcPr marL="0"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Perancangan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layered hidden Markov model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probabilitas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pelanggan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PLTS dan PLTS-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baterai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5331"/>
                  </a:ext>
                </a:extLst>
              </a:tr>
              <a:tr h="8153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Perlunya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investigasi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dampak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peningkatan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penetrasi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PLTS-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baterai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pada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jaringan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distribusi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134B74"/>
                          </a:solidFill>
                          <a:sym typeface="Wingdings" pitchFamily="2" charset="2"/>
                        </a:rPr>
                        <a:t></a:t>
                      </a:r>
                      <a:endParaRPr lang="en-US" sz="2000" b="1" dirty="0">
                        <a:solidFill>
                          <a:srgbClr val="134B74"/>
                        </a:solidFill>
                      </a:endParaRPr>
                    </a:p>
                  </a:txBody>
                  <a:tcPr marL="0"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Studi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sensitivitas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variabel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/parameter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penetrasi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dan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distribusi</a:t>
                      </a:r>
                      <a:r>
                        <a:rPr lang="en-ID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R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17131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AF60E2C-BE54-A84D-92CB-4B412C57D6E9}"/>
              </a:ext>
            </a:extLst>
          </p:cNvPr>
          <p:cNvSpPr/>
          <p:nvPr/>
        </p:nvSpPr>
        <p:spPr>
          <a:xfrm>
            <a:off x="389965" y="1166739"/>
            <a:ext cx="5564268" cy="5260504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C45E66-9FD7-4848-BACB-627B8D50E61D}"/>
              </a:ext>
            </a:extLst>
          </p:cNvPr>
          <p:cNvSpPr/>
          <p:nvPr/>
        </p:nvSpPr>
        <p:spPr>
          <a:xfrm>
            <a:off x="6358386" y="1166739"/>
            <a:ext cx="5650731" cy="5247994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604162-975D-3444-A3EA-4F1383E29977}"/>
              </a:ext>
            </a:extLst>
          </p:cNvPr>
          <p:cNvSpPr/>
          <p:nvPr/>
        </p:nvSpPr>
        <p:spPr>
          <a:xfrm>
            <a:off x="1511751" y="880768"/>
            <a:ext cx="3327610" cy="519814"/>
          </a:xfrm>
          <a:prstGeom prst="roundRect">
            <a:avLst>
              <a:gd name="adj" fmla="val 3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Permasalahan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Spesifik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28D983B-DAC4-7449-B264-57CCC016FC82}"/>
              </a:ext>
            </a:extLst>
          </p:cNvPr>
          <p:cNvSpPr/>
          <p:nvPr/>
        </p:nvSpPr>
        <p:spPr>
          <a:xfrm>
            <a:off x="8159496" y="887735"/>
            <a:ext cx="2048510" cy="519814"/>
          </a:xfrm>
          <a:prstGeom prst="roundRect">
            <a:avLst>
              <a:gd name="adj" fmla="val 3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Usulan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Solusi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2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9212508-5155-D748-A65E-8E6FAF8775A8}"/>
              </a:ext>
            </a:extLst>
          </p:cNvPr>
          <p:cNvSpPr/>
          <p:nvPr/>
        </p:nvSpPr>
        <p:spPr>
          <a:xfrm>
            <a:off x="1370975" y="2611562"/>
            <a:ext cx="3843201" cy="2283999"/>
          </a:xfrm>
          <a:custGeom>
            <a:avLst/>
            <a:gdLst>
              <a:gd name="connsiteX0" fmla="*/ 0 w 3933548"/>
              <a:gd name="connsiteY0" fmla="*/ 0 h 2283999"/>
              <a:gd name="connsiteX1" fmla="*/ 3933548 w 3933548"/>
              <a:gd name="connsiteY1" fmla="*/ 0 h 2283999"/>
              <a:gd name="connsiteX2" fmla="*/ 3933548 w 3933548"/>
              <a:gd name="connsiteY2" fmla="*/ 2283999 h 2283999"/>
              <a:gd name="connsiteX3" fmla="*/ 0 w 3933548"/>
              <a:gd name="connsiteY3" fmla="*/ 2283999 h 2283999"/>
              <a:gd name="connsiteX4" fmla="*/ 0 w 3933548"/>
              <a:gd name="connsiteY4" fmla="*/ 0 h 2283999"/>
              <a:gd name="connsiteX0" fmla="*/ 513183 w 3933548"/>
              <a:gd name="connsiteY0" fmla="*/ 0 h 2283999"/>
              <a:gd name="connsiteX1" fmla="*/ 3933548 w 3933548"/>
              <a:gd name="connsiteY1" fmla="*/ 0 h 2283999"/>
              <a:gd name="connsiteX2" fmla="*/ 3933548 w 3933548"/>
              <a:gd name="connsiteY2" fmla="*/ 2283999 h 2283999"/>
              <a:gd name="connsiteX3" fmla="*/ 0 w 3933548"/>
              <a:gd name="connsiteY3" fmla="*/ 2283999 h 2283999"/>
              <a:gd name="connsiteX4" fmla="*/ 513183 w 3933548"/>
              <a:gd name="connsiteY4" fmla="*/ 0 h 2283999"/>
              <a:gd name="connsiteX0" fmla="*/ 615911 w 4036276"/>
              <a:gd name="connsiteY0" fmla="*/ 0 h 2283999"/>
              <a:gd name="connsiteX1" fmla="*/ 4036276 w 4036276"/>
              <a:gd name="connsiteY1" fmla="*/ 0 h 2283999"/>
              <a:gd name="connsiteX2" fmla="*/ 4036276 w 4036276"/>
              <a:gd name="connsiteY2" fmla="*/ 2283999 h 2283999"/>
              <a:gd name="connsiteX3" fmla="*/ 102728 w 4036276"/>
              <a:gd name="connsiteY3" fmla="*/ 2283999 h 2283999"/>
              <a:gd name="connsiteX4" fmla="*/ 615911 w 4036276"/>
              <a:gd name="connsiteY4" fmla="*/ 0 h 2283999"/>
              <a:gd name="connsiteX0" fmla="*/ 474319 w 3894684"/>
              <a:gd name="connsiteY0" fmla="*/ 0 h 2283999"/>
              <a:gd name="connsiteX1" fmla="*/ 3894684 w 3894684"/>
              <a:gd name="connsiteY1" fmla="*/ 0 h 2283999"/>
              <a:gd name="connsiteX2" fmla="*/ 3894684 w 3894684"/>
              <a:gd name="connsiteY2" fmla="*/ 2283999 h 2283999"/>
              <a:gd name="connsiteX3" fmla="*/ 409006 w 3894684"/>
              <a:gd name="connsiteY3" fmla="*/ 2283999 h 2283999"/>
              <a:gd name="connsiteX4" fmla="*/ 474319 w 3894684"/>
              <a:gd name="connsiteY4" fmla="*/ 0 h 2283999"/>
              <a:gd name="connsiteX0" fmla="*/ 414672 w 3835037"/>
              <a:gd name="connsiteY0" fmla="*/ 0 h 2283999"/>
              <a:gd name="connsiteX1" fmla="*/ 3835037 w 3835037"/>
              <a:gd name="connsiteY1" fmla="*/ 0 h 2283999"/>
              <a:gd name="connsiteX2" fmla="*/ 3835037 w 3835037"/>
              <a:gd name="connsiteY2" fmla="*/ 2283999 h 2283999"/>
              <a:gd name="connsiteX3" fmla="*/ 349359 w 3835037"/>
              <a:gd name="connsiteY3" fmla="*/ 2283999 h 2283999"/>
              <a:gd name="connsiteX4" fmla="*/ 414672 w 3835037"/>
              <a:gd name="connsiteY4" fmla="*/ 0 h 2283999"/>
              <a:gd name="connsiteX0" fmla="*/ 508918 w 3528066"/>
              <a:gd name="connsiteY0" fmla="*/ 0 h 2283999"/>
              <a:gd name="connsiteX1" fmla="*/ 3528066 w 3528066"/>
              <a:gd name="connsiteY1" fmla="*/ 0 h 2283999"/>
              <a:gd name="connsiteX2" fmla="*/ 3528066 w 3528066"/>
              <a:gd name="connsiteY2" fmla="*/ 2283999 h 2283999"/>
              <a:gd name="connsiteX3" fmla="*/ 42388 w 3528066"/>
              <a:gd name="connsiteY3" fmla="*/ 2283999 h 2283999"/>
              <a:gd name="connsiteX4" fmla="*/ 508918 w 3528066"/>
              <a:gd name="connsiteY4" fmla="*/ 0 h 2283999"/>
              <a:gd name="connsiteX0" fmla="*/ 765407 w 3784555"/>
              <a:gd name="connsiteY0" fmla="*/ 0 h 2283999"/>
              <a:gd name="connsiteX1" fmla="*/ 3784555 w 3784555"/>
              <a:gd name="connsiteY1" fmla="*/ 0 h 2283999"/>
              <a:gd name="connsiteX2" fmla="*/ 3784555 w 3784555"/>
              <a:gd name="connsiteY2" fmla="*/ 2283999 h 2283999"/>
              <a:gd name="connsiteX3" fmla="*/ 298877 w 3784555"/>
              <a:gd name="connsiteY3" fmla="*/ 2283999 h 2283999"/>
              <a:gd name="connsiteX4" fmla="*/ 765407 w 3784555"/>
              <a:gd name="connsiteY4" fmla="*/ 0 h 2283999"/>
              <a:gd name="connsiteX0" fmla="*/ 746963 w 3766111"/>
              <a:gd name="connsiteY0" fmla="*/ 0 h 2283999"/>
              <a:gd name="connsiteX1" fmla="*/ 3766111 w 3766111"/>
              <a:gd name="connsiteY1" fmla="*/ 0 h 2283999"/>
              <a:gd name="connsiteX2" fmla="*/ 3766111 w 3766111"/>
              <a:gd name="connsiteY2" fmla="*/ 2283999 h 2283999"/>
              <a:gd name="connsiteX3" fmla="*/ 280433 w 3766111"/>
              <a:gd name="connsiteY3" fmla="*/ 2283999 h 2283999"/>
              <a:gd name="connsiteX4" fmla="*/ 746963 w 3766111"/>
              <a:gd name="connsiteY4" fmla="*/ 0 h 2283999"/>
              <a:gd name="connsiteX0" fmla="*/ 824053 w 3843201"/>
              <a:gd name="connsiteY0" fmla="*/ 0 h 2283999"/>
              <a:gd name="connsiteX1" fmla="*/ 3843201 w 3843201"/>
              <a:gd name="connsiteY1" fmla="*/ 0 h 2283999"/>
              <a:gd name="connsiteX2" fmla="*/ 3843201 w 3843201"/>
              <a:gd name="connsiteY2" fmla="*/ 2283999 h 2283999"/>
              <a:gd name="connsiteX3" fmla="*/ 357523 w 3843201"/>
              <a:gd name="connsiteY3" fmla="*/ 2283999 h 2283999"/>
              <a:gd name="connsiteX4" fmla="*/ 824053 w 3843201"/>
              <a:gd name="connsiteY4" fmla="*/ 0 h 228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201" h="2283999">
                <a:moveTo>
                  <a:pt x="824053" y="0"/>
                </a:moveTo>
                <a:lnTo>
                  <a:pt x="3843201" y="0"/>
                </a:lnTo>
                <a:lnTo>
                  <a:pt x="3843201" y="2283999"/>
                </a:lnTo>
                <a:lnTo>
                  <a:pt x="357523" y="2283999"/>
                </a:lnTo>
                <a:cubicBezTo>
                  <a:pt x="544487" y="1355988"/>
                  <a:pt x="-826334" y="1031073"/>
                  <a:pt x="82405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2ADA03-47A3-3748-8A45-AB0ED5004183}"/>
              </a:ext>
            </a:extLst>
          </p:cNvPr>
          <p:cNvCxnSpPr>
            <a:cxnSpLocks/>
          </p:cNvCxnSpPr>
          <p:nvPr/>
        </p:nvCxnSpPr>
        <p:spPr>
          <a:xfrm flipV="1">
            <a:off x="5214176" y="2276669"/>
            <a:ext cx="848407" cy="1475422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B3776B-35C5-8143-83C4-C231861C3DCF}"/>
              </a:ext>
            </a:extLst>
          </p:cNvPr>
          <p:cNvCxnSpPr>
            <a:cxnSpLocks/>
          </p:cNvCxnSpPr>
          <p:nvPr/>
        </p:nvCxnSpPr>
        <p:spPr>
          <a:xfrm flipV="1">
            <a:off x="5214176" y="3004457"/>
            <a:ext cx="1297858" cy="74763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65A0AA-8E0E-8F40-8CF5-11EACCA4A680}"/>
              </a:ext>
            </a:extLst>
          </p:cNvPr>
          <p:cNvCxnSpPr>
            <a:cxnSpLocks/>
          </p:cNvCxnSpPr>
          <p:nvPr/>
        </p:nvCxnSpPr>
        <p:spPr>
          <a:xfrm>
            <a:off x="5214176" y="3752089"/>
            <a:ext cx="1297858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DD6D3E-E9AB-824A-A1DF-28F268A21879}"/>
              </a:ext>
            </a:extLst>
          </p:cNvPr>
          <p:cNvCxnSpPr>
            <a:cxnSpLocks/>
          </p:cNvCxnSpPr>
          <p:nvPr/>
        </p:nvCxnSpPr>
        <p:spPr>
          <a:xfrm>
            <a:off x="5214176" y="3752088"/>
            <a:ext cx="1384742" cy="81492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35B7C3-980D-0140-8981-FAA95B06C7AF}"/>
              </a:ext>
            </a:extLst>
          </p:cNvPr>
          <p:cNvCxnSpPr>
            <a:cxnSpLocks/>
          </p:cNvCxnSpPr>
          <p:nvPr/>
        </p:nvCxnSpPr>
        <p:spPr>
          <a:xfrm>
            <a:off x="5214176" y="3752089"/>
            <a:ext cx="935291" cy="170631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515CD3-404B-EA45-976A-38F282ED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Pokok</a:t>
            </a:r>
            <a:r>
              <a:rPr lang="en-US" dirty="0"/>
              <a:t> </a:t>
            </a:r>
            <a:r>
              <a:rPr lang="en-US" dirty="0" err="1"/>
              <a:t>Bahasan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C2097C-6BD1-4841-935B-84EC141C32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579425"/>
              </p:ext>
            </p:extLst>
          </p:nvPr>
        </p:nvGraphicFramePr>
        <p:xfrm>
          <a:off x="5787072" y="1006139"/>
          <a:ext cx="4586416" cy="549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9DE2893-8FBD-FF4C-A5E3-7784F18C0773}"/>
              </a:ext>
            </a:extLst>
          </p:cNvPr>
          <p:cNvSpPr txBox="1">
            <a:spLocks/>
          </p:cNvSpPr>
          <p:nvPr/>
        </p:nvSpPr>
        <p:spPr>
          <a:xfrm>
            <a:off x="1257672" y="2716621"/>
            <a:ext cx="3840431" cy="20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400" b="0" dirty="0">
                <a:solidFill>
                  <a:schemeClr val="tx1"/>
                </a:solidFill>
                <a:latin typeface="+mn-lt"/>
              </a:rPr>
              <a:t>Markov Chain Monte</a:t>
            </a:r>
            <a:br>
              <a:rPr lang="en-US" sz="2400" b="0" dirty="0">
                <a:solidFill>
                  <a:schemeClr val="tx1"/>
                </a:solidFill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latin typeface="+mn-lt"/>
              </a:rPr>
              <a:t>Carlo </a:t>
            </a:r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untuk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Penentuan</a:t>
            </a:r>
            <a:br>
              <a:rPr lang="en-US" sz="2400" b="0" dirty="0">
                <a:solidFill>
                  <a:schemeClr val="tx1"/>
                </a:solidFill>
                <a:latin typeface="+mn-lt"/>
              </a:rPr>
            </a:br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Kapasitas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0" i="1" dirty="0">
                <a:solidFill>
                  <a:schemeClr val="tx1"/>
                </a:solidFill>
                <a:latin typeface="+mn-lt"/>
              </a:rPr>
              <a:t>Hosting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Stokastik</a:t>
            </a:r>
            <a:br>
              <a:rPr lang="en-US" sz="2400" b="0" dirty="0">
                <a:solidFill>
                  <a:schemeClr val="tx1"/>
                </a:solidFill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latin typeface="+mn-lt"/>
              </a:rPr>
              <a:t>pada </a:t>
            </a:r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Penetrasi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 PLTS dan</a:t>
            </a:r>
            <a:br>
              <a:rPr lang="en-US" sz="2400" b="0" dirty="0">
                <a:solidFill>
                  <a:schemeClr val="tx1"/>
                </a:solidFill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latin typeface="+mn-lt"/>
              </a:rPr>
              <a:t>PLTS-</a:t>
            </a:r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Baterai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n-lt"/>
              </a:rPr>
              <a:t>Tersebar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786CC-99D7-7C46-A9EB-FCE65824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89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E5738-9038-114D-BD01-9FD8901E4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1" y="1208633"/>
            <a:ext cx="11941478" cy="533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Tinjauan</a:t>
            </a:r>
            <a:r>
              <a:rPr lang="en-US" dirty="0"/>
              <a:t> Pustaka: </a:t>
            </a:r>
            <a:r>
              <a:rPr lang="en-US" i="1" dirty="0"/>
              <a:t>State-of-the-Art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Keaslian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45DB6-BB75-CA4F-BBAB-902B8EA9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1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7D2D86-0EE7-CC46-9CCC-00D36074F864}"/>
              </a:ext>
            </a:extLst>
          </p:cNvPr>
          <p:cNvSpPr/>
          <p:nvPr/>
        </p:nvSpPr>
        <p:spPr>
          <a:xfrm>
            <a:off x="289281" y="4083755"/>
            <a:ext cx="11560441" cy="1865489"/>
          </a:xfrm>
          <a:prstGeom prst="rect">
            <a:avLst/>
          </a:prstGeom>
          <a:noFill/>
          <a:ln w="12700"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Tinjauan</a:t>
            </a:r>
            <a:r>
              <a:rPr lang="en-US" dirty="0"/>
              <a:t> Pustaka: </a:t>
            </a: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E61B3-070C-504C-A2B0-70481E34EBDF}"/>
              </a:ext>
            </a:extLst>
          </p:cNvPr>
          <p:cNvSpPr txBox="1"/>
          <p:nvPr/>
        </p:nvSpPr>
        <p:spPr>
          <a:xfrm>
            <a:off x="364277" y="2301422"/>
            <a:ext cx="422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Kapasitas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hosting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stokastik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B611F-75BE-2847-AF65-F6FE7131A19F}"/>
              </a:ext>
            </a:extLst>
          </p:cNvPr>
          <p:cNvSpPr txBox="1"/>
          <p:nvPr/>
        </p:nvSpPr>
        <p:spPr>
          <a:xfrm>
            <a:off x="372040" y="3883700"/>
            <a:ext cx="1928477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Penetrasi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C4F74C-F586-6C41-A0E6-BDE23829C01C}"/>
              </a:ext>
            </a:extLst>
          </p:cNvPr>
          <p:cNvSpPr txBox="1"/>
          <p:nvPr/>
        </p:nvSpPr>
        <p:spPr>
          <a:xfrm>
            <a:off x="368426" y="4448723"/>
            <a:ext cx="359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Probabilitas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transisi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keluaran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F20A79-96EB-914D-A3B3-32C1651462C4}"/>
              </a:ext>
            </a:extLst>
          </p:cNvPr>
          <p:cNvSpPr txBox="1"/>
          <p:nvPr/>
        </p:nvSpPr>
        <p:spPr>
          <a:xfrm>
            <a:off x="8263006" y="2301422"/>
            <a:ext cx="2332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Mean absolute error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631D7C-2DBE-1340-9B00-27E68CEA9553}"/>
              </a:ext>
            </a:extLst>
          </p:cNvPr>
          <p:cNvSpPr txBox="1"/>
          <p:nvPr/>
        </p:nvSpPr>
        <p:spPr>
          <a:xfrm>
            <a:off x="364277" y="5148494"/>
            <a:ext cx="1366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SoC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baterai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32" descr="A close up of a clock&#10;&#10;Description automatically generated">
            <a:extLst>
              <a:ext uri="{FF2B5EF4-FFF2-40B4-BE49-F238E27FC236}">
                <a16:creationId xmlns:a16="http://schemas.microsoft.com/office/drawing/2014/main" id="{B870A590-C0DA-1E46-9FAF-B4F23340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51" y="2850066"/>
            <a:ext cx="2651426" cy="7078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AC44DF-762A-CE45-8426-15694B07B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5" y="2888603"/>
            <a:ext cx="5363686" cy="5955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87F0A8A-995D-4F48-8E6B-F74DA969F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10" y="4452674"/>
            <a:ext cx="4226972" cy="400110"/>
          </a:xfrm>
          <a:prstGeom prst="rect">
            <a:avLst/>
          </a:prstGeom>
        </p:spPr>
      </p:pic>
      <p:pic>
        <p:nvPicPr>
          <p:cNvPr id="38" name="Picture 3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5D87DA7-C39F-DC46-8430-D03AC7714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55" y="5048888"/>
            <a:ext cx="4453480" cy="67749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6C69CEC-086B-A540-B3F6-9DA23B79F117}"/>
              </a:ext>
            </a:extLst>
          </p:cNvPr>
          <p:cNvSpPr/>
          <p:nvPr/>
        </p:nvSpPr>
        <p:spPr>
          <a:xfrm>
            <a:off x="289281" y="1944518"/>
            <a:ext cx="7697977" cy="1768096"/>
          </a:xfrm>
          <a:prstGeom prst="rect">
            <a:avLst/>
          </a:prstGeom>
          <a:noFill/>
          <a:ln w="12700"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C6ABB4-F061-154D-B07A-5761C74329FC}"/>
              </a:ext>
            </a:extLst>
          </p:cNvPr>
          <p:cNvSpPr txBox="1"/>
          <p:nvPr/>
        </p:nvSpPr>
        <p:spPr>
          <a:xfrm>
            <a:off x="372040" y="1733669"/>
            <a:ext cx="2038571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Kapasitas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hosting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52E4DF-8489-C842-9D9D-62D773735E97}"/>
              </a:ext>
            </a:extLst>
          </p:cNvPr>
          <p:cNvSpPr/>
          <p:nvPr/>
        </p:nvSpPr>
        <p:spPr>
          <a:xfrm>
            <a:off x="8180247" y="1944517"/>
            <a:ext cx="3669475" cy="1768097"/>
          </a:xfrm>
          <a:prstGeom prst="rect">
            <a:avLst/>
          </a:prstGeom>
          <a:noFill/>
          <a:ln w="12700"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3D5247-861E-1F4E-A973-28AE894C8FF1}"/>
              </a:ext>
            </a:extLst>
          </p:cNvPr>
          <p:cNvSpPr txBox="1"/>
          <p:nvPr/>
        </p:nvSpPr>
        <p:spPr>
          <a:xfrm>
            <a:off x="8263006" y="1752778"/>
            <a:ext cx="3217227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penilaian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metode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90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E4F673-39A4-894B-9233-D8BF2109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98" y="1692108"/>
            <a:ext cx="7620403" cy="408658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9777D7-6E54-B942-B183-C6A23AB9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81" y="191069"/>
            <a:ext cx="11582400" cy="791571"/>
          </a:xfrm>
        </p:spPr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Diagram </a:t>
            </a:r>
            <a:r>
              <a:rPr lang="en-US" dirty="0" err="1"/>
              <a:t>Alir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90B315-BB0E-7347-846C-2BC13CB8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ADD79-B2C1-B14B-9F39-690E5278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07" y="865349"/>
            <a:ext cx="7802186" cy="56798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7475642-CB8B-4941-B7E0-845E1FBF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81" y="191069"/>
            <a:ext cx="11582400" cy="791571"/>
          </a:xfrm>
        </p:spPr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Diagram </a:t>
            </a:r>
            <a:r>
              <a:rPr lang="en-US" dirty="0" err="1"/>
              <a:t>Alir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8CE71F-3CEF-424C-A7B1-54F5C386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60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Diagram </a:t>
            </a:r>
            <a:r>
              <a:rPr lang="en-US" dirty="0" err="1"/>
              <a:t>Alir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AD8C1-6067-7E49-B244-3C57E37FE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12" y="1785286"/>
            <a:ext cx="7567580" cy="34701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5DF65-E2B3-F247-A1A1-7C1BEE93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1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Data </a:t>
            </a:r>
            <a:r>
              <a:rPr lang="en-US" dirty="0" err="1"/>
              <a:t>Masukan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F98B-7ACC-1A4A-BA7B-F799B6B0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54A0475-47A4-4241-A6C1-EBED72D6F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25" y="1425059"/>
            <a:ext cx="5687734" cy="4717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9C170-7F5B-BA4C-A27E-990D4A92D41F}"/>
              </a:ext>
            </a:extLst>
          </p:cNvPr>
          <p:cNvSpPr/>
          <p:nvPr/>
        </p:nvSpPr>
        <p:spPr>
          <a:xfrm>
            <a:off x="322186" y="1238021"/>
            <a:ext cx="615135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Ukuran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daya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PLTS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pelanggan-pelanggan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PLTS </a:t>
            </a:r>
            <a:r>
              <a:rPr lang="en-ID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California Distributed Generation Statistics (Pacific Gas &amp; Electric Company (PG&amp;E), Southern California Edison Company (SCE), dan San Diego Gas &amp; Electric Company (SDG&amp;E))</a:t>
            </a:r>
            <a:endParaRPr lang="en-ID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Ukuran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daya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PLTS dan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baterai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pelanggan-pelanggan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PLTS-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baterai</a:t>
            </a:r>
            <a:r>
              <a:rPr lang="en-ID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California Distributed Generation Statistics (PG&amp;E, SCE, SDG&amp;E)</a:t>
            </a:r>
            <a:endParaRPr lang="en-ID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Iradiasi-iradiasi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matahari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suatu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rentang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ID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laboratorium</a:t>
            </a:r>
            <a:r>
              <a:rPr lang="en-ID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ID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CanmetENERGY</a:t>
            </a:r>
            <a:r>
              <a:rPr lang="en-ID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in Varennes.</a:t>
            </a:r>
            <a:endParaRPr lang="en-ID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distribusi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IEEE 8500-node.</a:t>
            </a:r>
            <a:endParaRPr lang="en-ID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Permintaan-permintaan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beban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suatu</a:t>
            </a:r>
            <a:b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rentang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Test Feeders Working Group of the Distribution System Analysis Subcommittee of the Power Systems Analysis, Computing, and Economics (PSACE).</a:t>
            </a:r>
            <a:endParaRPr lang="en-ID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1FDB4-9315-8247-8DE3-9E28846DFDC7}"/>
              </a:ext>
            </a:extLst>
          </p:cNvPr>
          <p:cNvSpPr txBox="1"/>
          <p:nvPr/>
        </p:nvSpPr>
        <p:spPr>
          <a:xfrm>
            <a:off x="8392263" y="6097954"/>
            <a:ext cx="2625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Sumber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M. Hernandez, 2017</a:t>
            </a:r>
          </a:p>
        </p:txBody>
      </p:sp>
    </p:spTree>
    <p:extLst>
      <p:ext uri="{BB962C8B-B14F-4D97-AF65-F5344CB8AC3E}">
        <p14:creationId xmlns:p14="http://schemas.microsoft.com/office/powerpoint/2010/main" val="3952686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</a:t>
            </a:r>
            <a:r>
              <a:rPr lang="en-US" i="1" dirty="0"/>
              <a:t>Simulation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7F594-3E08-0C46-A5B4-A41758AF6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00" y="982640"/>
            <a:ext cx="6295600" cy="55887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6C4BA-AEA6-4949-9697-CFA2125A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0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Diagram </a:t>
            </a:r>
            <a:r>
              <a:rPr lang="en-US" dirty="0" err="1"/>
              <a:t>Alir</a:t>
            </a:r>
            <a:r>
              <a:rPr lang="en-US" dirty="0"/>
              <a:t> </a:t>
            </a:r>
            <a:r>
              <a:rPr lang="en-US" dirty="0" err="1"/>
              <a:t>Metode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DA0FD-CDEA-6E41-A5B9-AE9456F6E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26" y="904240"/>
            <a:ext cx="9674148" cy="5626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59001-1866-9545-BADA-B934E030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</a:t>
            </a:r>
            <a:r>
              <a:rPr lang="en-US" i="1" dirty="0"/>
              <a:t>Hidden Markov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FB2B0-6FAD-074E-B9C1-45B133675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88" y="1650476"/>
            <a:ext cx="5667823" cy="35570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65F5A-6A53-BB49-9CFF-7B73F8E8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22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</a:t>
            </a:r>
            <a:r>
              <a:rPr lang="en-US" i="1" dirty="0"/>
              <a:t>Layered Hidden Markov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18B74-1B8A-BC4F-B5DC-2E92B391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94" y="982640"/>
            <a:ext cx="6294412" cy="55154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B693E-80A9-2C42-A26A-A830BA7B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C6F2-FB81-674D-9165-59894ED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(</a:t>
            </a:r>
            <a:r>
              <a:rPr lang="en-US" dirty="0" err="1"/>
              <a:t>Kenaikan</a:t>
            </a:r>
            <a:r>
              <a:rPr lang="en-US" dirty="0"/>
              <a:t> </a:t>
            </a:r>
            <a:r>
              <a:rPr lang="en-US" dirty="0" err="1"/>
              <a:t>Penetrasi</a:t>
            </a:r>
            <a:r>
              <a:rPr lang="en-US" dirty="0"/>
              <a:t> EBT)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91314-E22B-8443-85E1-8193A163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3</a:t>
            </a:fld>
            <a:endParaRPr lang="en-US"/>
          </a:p>
        </p:txBody>
      </p:sp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8CFE314D-3A1C-324C-90B6-0CBC842F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3" y="2298427"/>
            <a:ext cx="6748763" cy="391763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03F942-A991-B34D-87E1-A349DDE6BD72}"/>
              </a:ext>
            </a:extLst>
          </p:cNvPr>
          <p:cNvSpPr/>
          <p:nvPr/>
        </p:nvSpPr>
        <p:spPr>
          <a:xfrm>
            <a:off x="597005" y="1201445"/>
            <a:ext cx="2854611" cy="8217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Kapasitas</a:t>
            </a:r>
            <a:r>
              <a:rPr lang="en-US" dirty="0">
                <a:solidFill>
                  <a:schemeClr val="tx1"/>
                </a:solidFill>
              </a:rPr>
              <a:t> EBT di dunia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pada </a:t>
            </a:r>
            <a:r>
              <a:rPr lang="en-US" dirty="0" err="1">
                <a:solidFill>
                  <a:schemeClr val="tx1"/>
                </a:solidFill>
              </a:rPr>
              <a:t>akhir</a:t>
            </a:r>
            <a:r>
              <a:rPr lang="en-US" dirty="0">
                <a:solidFill>
                  <a:schemeClr val="tx1"/>
                </a:solidFill>
              </a:rPr>
              <a:t> 2020: </a:t>
            </a:r>
            <a:r>
              <a:rPr lang="en-US" b="1" dirty="0">
                <a:solidFill>
                  <a:schemeClr val="tx1"/>
                </a:solidFill>
              </a:rPr>
              <a:t>2799 GW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25452F7-3921-7546-90FA-DFF5A269E5D4}"/>
              </a:ext>
            </a:extLst>
          </p:cNvPr>
          <p:cNvSpPr/>
          <p:nvPr/>
        </p:nvSpPr>
        <p:spPr>
          <a:xfrm>
            <a:off x="4043624" y="1197272"/>
            <a:ext cx="2854611" cy="8217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Pertumbuhan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kapasitas</a:t>
            </a:r>
            <a:r>
              <a:rPr lang="en-US" dirty="0">
                <a:solidFill>
                  <a:schemeClr val="tx1"/>
                </a:solidFill>
              </a:rPr>
              <a:t> EBT </a:t>
            </a:r>
            <a:r>
              <a:rPr lang="en-US" dirty="0" err="1">
                <a:solidFill>
                  <a:schemeClr val="tx1"/>
                </a:solidFill>
              </a:rPr>
              <a:t>selama</a:t>
            </a:r>
            <a:r>
              <a:rPr lang="en-US" dirty="0">
                <a:solidFill>
                  <a:schemeClr val="tx1"/>
                </a:solidFill>
              </a:rPr>
              <a:t> 2020: </a:t>
            </a:r>
            <a:r>
              <a:rPr lang="en-US" b="1" dirty="0">
                <a:solidFill>
                  <a:schemeClr val="tx1"/>
                </a:solidFill>
              </a:rPr>
              <a:t>10.3%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162255E-5233-1B43-B2BD-F495F6A00A26}"/>
              </a:ext>
            </a:extLst>
          </p:cNvPr>
          <p:cNvSpPr/>
          <p:nvPr/>
        </p:nvSpPr>
        <p:spPr>
          <a:xfrm>
            <a:off x="7484533" y="1049461"/>
            <a:ext cx="4176889" cy="1799119"/>
          </a:xfrm>
          <a:prstGeom prst="roundRect">
            <a:avLst>
              <a:gd name="adj" fmla="val 11388"/>
            </a:avLst>
          </a:prstGeom>
          <a:solidFill>
            <a:srgbClr val="FFFF00">
              <a:alpha val="3411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PLTS </a:t>
            </a:r>
            <a:r>
              <a:rPr lang="en-US" dirty="0" err="1">
                <a:solidFill>
                  <a:schemeClr val="tx1"/>
                </a:solidFill>
              </a:rPr>
              <a:t>tercatat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EBT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pertumbuhan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tertinggi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22% </a:t>
            </a:r>
            <a:r>
              <a:rPr lang="en-US" dirty="0" err="1">
                <a:solidFill>
                  <a:schemeClr val="tx1"/>
                </a:solidFill>
              </a:rPr>
              <a:t>selama</a:t>
            </a:r>
            <a:r>
              <a:rPr lang="en-US" dirty="0">
                <a:solidFill>
                  <a:schemeClr val="tx1"/>
                </a:solidFill>
              </a:rPr>
              <a:t> 2020). </a:t>
            </a:r>
            <a:r>
              <a:rPr lang="en-US" dirty="0" err="1">
                <a:solidFill>
                  <a:schemeClr val="tx1"/>
                </a:solidFill>
              </a:rPr>
              <a:t>Kapasitas</a:t>
            </a:r>
            <a:r>
              <a:rPr lang="en-US" dirty="0">
                <a:solidFill>
                  <a:schemeClr val="tx1"/>
                </a:solidFill>
              </a:rPr>
              <a:t> PLTS di dunia pada </a:t>
            </a:r>
            <a:r>
              <a:rPr lang="en-US" dirty="0" err="1">
                <a:solidFill>
                  <a:schemeClr val="tx1"/>
                </a:solidFill>
              </a:rPr>
              <a:t>akhir</a:t>
            </a:r>
            <a:r>
              <a:rPr lang="en-US" dirty="0">
                <a:solidFill>
                  <a:schemeClr val="tx1"/>
                </a:solidFill>
              </a:rPr>
              <a:t> 2020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714 GW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(26%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total EBT)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C01766-8881-B642-AF2B-6132012C3440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3451616" y="1608139"/>
            <a:ext cx="592008" cy="41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Chart, pie chart&#10;&#10;Description automatically generated">
            <a:extLst>
              <a:ext uri="{FF2B5EF4-FFF2-40B4-BE49-F238E27FC236}">
                <a16:creationId xmlns:a16="http://schemas.microsoft.com/office/drawing/2014/main" id="{01F6BCD0-FEBB-8A49-92B4-3E3327D96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11" y="2915401"/>
            <a:ext cx="3465689" cy="3282258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308F9E-AF62-2D42-8ABC-8A1C96C9B72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898235" y="1608139"/>
            <a:ext cx="586298" cy="83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991749-578E-BE4D-873B-E6660F9F9812}"/>
              </a:ext>
            </a:extLst>
          </p:cNvPr>
          <p:cNvSpPr txBox="1"/>
          <p:nvPr/>
        </p:nvSpPr>
        <p:spPr>
          <a:xfrm>
            <a:off x="392023" y="6238639"/>
            <a:ext cx="261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Sumber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Irena Highlight 2021</a:t>
            </a:r>
          </a:p>
        </p:txBody>
      </p:sp>
    </p:spTree>
    <p:extLst>
      <p:ext uri="{BB962C8B-B14F-4D97-AF65-F5344CB8AC3E}">
        <p14:creationId xmlns:p14="http://schemas.microsoft.com/office/powerpoint/2010/main" val="2397446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</a:t>
            </a:r>
            <a:r>
              <a:rPr lang="en-US" i="1" dirty="0"/>
              <a:t>Layered Hidden Markov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1882A-F7C7-BA46-A256-4A777BA0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17" y="1493912"/>
            <a:ext cx="7257327" cy="4778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652BF-7D12-3A41-8242-A1AF031E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93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DFF2-0229-A641-B022-7962235C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</a:t>
            </a:r>
            <a:r>
              <a:rPr lang="en-US" dirty="0" err="1"/>
              <a:t>Perancangan</a:t>
            </a:r>
            <a:r>
              <a:rPr lang="en-US" dirty="0"/>
              <a:t> Proses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5864-F937-F84F-81D6-3F0A8703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77" y="1399466"/>
            <a:ext cx="11704245" cy="49568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="1" dirty="0" err="1"/>
              <a:t>Pengaruh</a:t>
            </a:r>
            <a:r>
              <a:rPr lang="en-US" sz="2000" b="1" dirty="0"/>
              <a:t> </a:t>
            </a:r>
            <a:r>
              <a:rPr lang="en-US" sz="2000" b="1" dirty="0" err="1"/>
              <a:t>Penetrasi</a:t>
            </a:r>
            <a:r>
              <a:rPr lang="en-US" sz="2000" b="1" dirty="0"/>
              <a:t> PLTS dan PLTS-</a:t>
            </a:r>
            <a:r>
              <a:rPr lang="en-US" sz="2000" b="1" dirty="0" err="1"/>
              <a:t>Baterai</a:t>
            </a:r>
            <a:r>
              <a:rPr lang="en-US" sz="2000" b="1" dirty="0"/>
              <a:t> </a:t>
            </a:r>
            <a:r>
              <a:rPr lang="en-US" sz="2000" b="1" dirty="0" err="1"/>
              <a:t>terhadap</a:t>
            </a:r>
            <a:r>
              <a:rPr lang="en-US" sz="2000" b="1" dirty="0"/>
              <a:t> </a:t>
            </a:r>
            <a:r>
              <a:rPr lang="en-US" sz="2000" b="1" dirty="0" err="1"/>
              <a:t>Kapasitas</a:t>
            </a:r>
            <a:r>
              <a:rPr lang="en-US" sz="2000" b="1" dirty="0"/>
              <a:t> </a:t>
            </a:r>
            <a:r>
              <a:rPr lang="en-US" sz="2000" b="1" i="1" dirty="0"/>
              <a:t>Hosting</a:t>
            </a:r>
            <a:r>
              <a:rPr lang="en-US" sz="2000" b="1" dirty="0"/>
              <a:t> </a:t>
            </a:r>
            <a:r>
              <a:rPr lang="en-US" sz="2000" b="1" dirty="0" err="1"/>
              <a:t>Stokastik</a:t>
            </a:r>
            <a:endParaRPr lang="en-US" sz="2000" b="1" dirty="0"/>
          </a:p>
          <a:p>
            <a:pPr marL="23495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mengamati</a:t>
            </a:r>
            <a:r>
              <a:rPr lang="en-US" sz="2000" dirty="0"/>
              <a:t> </a:t>
            </a:r>
            <a:r>
              <a:rPr lang="en-US" sz="2000" dirty="0" err="1"/>
              <a:t>pengaruh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karakteristik-karakteristik</a:t>
            </a:r>
            <a:r>
              <a:rPr lang="en-US" sz="2000" dirty="0"/>
              <a:t> </a:t>
            </a:r>
            <a:r>
              <a:rPr lang="en-US" sz="2000" dirty="0" err="1"/>
              <a:t>ketidakpastian</a:t>
            </a:r>
            <a:r>
              <a:rPr lang="en-US" sz="2000" dirty="0"/>
              <a:t> </a:t>
            </a:r>
            <a:r>
              <a:rPr lang="en-US" sz="2000" dirty="0" err="1"/>
              <a:t>penetrasi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kapasitas</a:t>
            </a:r>
            <a:r>
              <a:rPr lang="en-US" sz="2000" dirty="0"/>
              <a:t> </a:t>
            </a:r>
            <a:r>
              <a:rPr lang="en-US" sz="2000" i="1" dirty="0"/>
              <a:t>hosting</a:t>
            </a:r>
            <a:r>
              <a:rPr lang="en-US" sz="2000" dirty="0"/>
              <a:t> </a:t>
            </a:r>
            <a:r>
              <a:rPr lang="en-US" sz="2000" dirty="0" err="1"/>
              <a:t>stokastik</a:t>
            </a:r>
            <a:r>
              <a:rPr lang="en-US" sz="2000" dirty="0"/>
              <a:t>. </a:t>
            </a:r>
            <a:r>
              <a:rPr lang="en-US" sz="2000" dirty="0" err="1"/>
              <a:t>Dibandingkan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Monte Carlo.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="1" dirty="0" err="1"/>
              <a:t>Pengaruh</a:t>
            </a:r>
            <a:r>
              <a:rPr lang="en-US" sz="2000" b="1" dirty="0"/>
              <a:t> </a:t>
            </a:r>
            <a:r>
              <a:rPr lang="en-US" sz="2000" b="1" dirty="0" err="1"/>
              <a:t>Penetrasi</a:t>
            </a:r>
            <a:r>
              <a:rPr lang="en-US" sz="2000" b="1" dirty="0"/>
              <a:t> PLTS dan PLTS-</a:t>
            </a:r>
            <a:r>
              <a:rPr lang="en-US" sz="2000" b="1" dirty="0" err="1"/>
              <a:t>Baterai</a:t>
            </a:r>
            <a:r>
              <a:rPr lang="en-US" sz="2000" b="1" dirty="0"/>
              <a:t> </a:t>
            </a:r>
            <a:r>
              <a:rPr lang="en-US" sz="2000" b="1" dirty="0" err="1"/>
              <a:t>terhadap</a:t>
            </a:r>
            <a:r>
              <a:rPr lang="en-US" sz="2000" b="1" dirty="0"/>
              <a:t> Batas </a:t>
            </a:r>
            <a:r>
              <a:rPr lang="en-US" sz="2000" b="1" dirty="0" err="1"/>
              <a:t>Operasi</a:t>
            </a:r>
            <a:r>
              <a:rPr lang="en-US" sz="2000" b="1" dirty="0"/>
              <a:t>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b="1" dirty="0" err="1"/>
              <a:t>Distribusi</a:t>
            </a:r>
            <a:endParaRPr lang="en-US" sz="2000" b="1" dirty="0"/>
          </a:p>
          <a:p>
            <a:pPr marL="23495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menganalisis</a:t>
            </a:r>
            <a:r>
              <a:rPr lang="en-US" sz="2000" dirty="0"/>
              <a:t> </a:t>
            </a:r>
            <a:r>
              <a:rPr lang="en-US" sz="2000" dirty="0" err="1"/>
              <a:t>pengaruh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penetrasi</a:t>
            </a:r>
            <a:r>
              <a:rPr lang="en-US" sz="2000" dirty="0"/>
              <a:t> PLTS dan PLTS-</a:t>
            </a:r>
            <a:r>
              <a:rPr lang="en-US" sz="2000" dirty="0" err="1"/>
              <a:t>baterai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tegangan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di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distribusi</a:t>
            </a:r>
            <a:r>
              <a:rPr lang="en-US" sz="2000" dirty="0"/>
              <a:t>. </a:t>
            </a:r>
            <a:r>
              <a:rPr lang="en-US" sz="2000" dirty="0" err="1"/>
              <a:t>Dibandingkan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Monte Carlo.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="1" dirty="0" err="1"/>
              <a:t>Studi</a:t>
            </a:r>
            <a:r>
              <a:rPr lang="en-US" sz="2000" b="1" dirty="0"/>
              <a:t> </a:t>
            </a:r>
            <a:r>
              <a:rPr lang="en-US" sz="2000" b="1" dirty="0" err="1"/>
              <a:t>Sensitivitas</a:t>
            </a:r>
            <a:endParaRPr lang="en-US" sz="2000" b="1" dirty="0"/>
          </a:p>
          <a:p>
            <a:pPr marL="23495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000" dirty="0"/>
              <a:t>Karena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mengimplementasikan</a:t>
            </a:r>
            <a:r>
              <a:rPr lang="en-US" sz="2000" dirty="0"/>
              <a:t> proses </a:t>
            </a:r>
            <a:r>
              <a:rPr lang="en-US" sz="2000" dirty="0" err="1"/>
              <a:t>acak</a:t>
            </a:r>
            <a:r>
              <a:rPr lang="en-US" sz="2000" dirty="0"/>
              <a:t>,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pengaruh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masukan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keluaran</a:t>
            </a:r>
            <a:r>
              <a:rPr lang="en-US" sz="2000" dirty="0"/>
              <a:t> </a:t>
            </a:r>
            <a:r>
              <a:rPr lang="en-US" sz="2000" dirty="0" err="1"/>
              <a:t>diperlukan</a:t>
            </a:r>
            <a:r>
              <a:rPr lang="en-US" sz="2000" dirty="0"/>
              <a:t>. Hasil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studi</a:t>
            </a:r>
            <a:r>
              <a:rPr lang="en-US" sz="2000" dirty="0"/>
              <a:t> </a:t>
            </a:r>
            <a:r>
              <a:rPr lang="en-US" sz="2000" dirty="0" err="1"/>
              <a:t>sensitivitas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aplikatif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usulan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penentuan</a:t>
            </a:r>
            <a:r>
              <a:rPr lang="en-US" sz="2000" dirty="0"/>
              <a:t> </a:t>
            </a:r>
            <a:r>
              <a:rPr lang="en-US" sz="2000" dirty="0" err="1"/>
              <a:t>kapasitas</a:t>
            </a:r>
            <a:r>
              <a:rPr lang="en-US" sz="2000" dirty="0"/>
              <a:t> </a:t>
            </a:r>
            <a:r>
              <a:rPr lang="en-US" sz="2000" i="1" dirty="0"/>
              <a:t>hosting</a:t>
            </a:r>
            <a:r>
              <a:rPr lang="en-US" sz="2000" dirty="0"/>
              <a:t> </a:t>
            </a:r>
            <a:r>
              <a:rPr lang="en-US" sz="2000" dirty="0" err="1"/>
              <a:t>stokastik</a:t>
            </a:r>
            <a:r>
              <a:rPr lang="en-US" sz="2000" dirty="0"/>
              <a:t>, </a:t>
            </a:r>
            <a:r>
              <a:rPr lang="en-US" sz="2000" dirty="0" err="1"/>
              <a:t>seperti</a:t>
            </a:r>
            <a:r>
              <a:rPr lang="en-US" sz="2000" dirty="0"/>
              <a:t>:</a:t>
            </a:r>
          </a:p>
          <a:p>
            <a:pPr marL="577850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 err="1"/>
              <a:t>Pengaruh</a:t>
            </a:r>
            <a:r>
              <a:rPr lang="en-US" sz="2000" dirty="0"/>
              <a:t> </a:t>
            </a:r>
            <a:r>
              <a:rPr lang="en-US" sz="2000" dirty="0" err="1"/>
              <a:t>variabel-variabel</a:t>
            </a:r>
            <a:r>
              <a:rPr lang="en-US" sz="2000" dirty="0"/>
              <a:t> </a:t>
            </a:r>
            <a:r>
              <a:rPr lang="en-US" sz="2000" dirty="0" err="1"/>
              <a:t>masukan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usulan-usulan</a:t>
            </a:r>
            <a:r>
              <a:rPr lang="en-US" sz="2000" dirty="0"/>
              <a:t> </a:t>
            </a:r>
            <a:r>
              <a:rPr lang="en-US" sz="2000" dirty="0" err="1"/>
              <a:t>solusi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kapasitas</a:t>
            </a:r>
            <a:r>
              <a:rPr lang="en-US" sz="2000" dirty="0"/>
              <a:t> </a:t>
            </a:r>
            <a:r>
              <a:rPr lang="en-US" sz="2000" i="1" dirty="0"/>
              <a:t>hosting</a:t>
            </a:r>
            <a:r>
              <a:rPr lang="en-US" sz="2000" dirty="0"/>
              <a:t>.</a:t>
            </a:r>
          </a:p>
          <a:p>
            <a:pPr marL="577850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 err="1"/>
              <a:t>Pengaruh</a:t>
            </a:r>
            <a:r>
              <a:rPr lang="en-US" sz="2000" dirty="0"/>
              <a:t> parameter-parameter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distribusi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kapasitas</a:t>
            </a:r>
            <a:r>
              <a:rPr lang="en-US" sz="2000" dirty="0"/>
              <a:t> </a:t>
            </a:r>
            <a:r>
              <a:rPr lang="en-US" sz="2000" i="1" dirty="0"/>
              <a:t>hosting </a:t>
            </a:r>
            <a:r>
              <a:rPr lang="en-US" sz="2000" dirty="0" err="1"/>
              <a:t>stokastik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3E59C-475D-F740-A329-59497E9A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41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</a:t>
            </a:r>
            <a:r>
              <a:rPr lang="en-US" dirty="0" err="1"/>
              <a:t>Tahapan</a:t>
            </a:r>
            <a:r>
              <a:rPr lang="en-US" dirty="0"/>
              <a:t> dan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B96BD93-5A8B-BD4C-B3CE-179C1C6E2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416707"/>
              </p:ext>
            </p:extLst>
          </p:nvPr>
        </p:nvGraphicFramePr>
        <p:xfrm>
          <a:off x="36091" y="1820862"/>
          <a:ext cx="11758165" cy="4980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280E07-4AAC-B343-A431-E3612B718872}"/>
              </a:ext>
            </a:extLst>
          </p:cNvPr>
          <p:cNvSpPr/>
          <p:nvPr/>
        </p:nvSpPr>
        <p:spPr>
          <a:xfrm>
            <a:off x="1816765" y="1243655"/>
            <a:ext cx="9946627" cy="5145389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64503DFC-8550-CF41-98DC-96CB49D29A18}"/>
              </a:ext>
            </a:extLst>
          </p:cNvPr>
          <p:cNvSpPr/>
          <p:nvPr/>
        </p:nvSpPr>
        <p:spPr>
          <a:xfrm rot="15319056">
            <a:off x="1987265" y="2720505"/>
            <a:ext cx="3531894" cy="2863998"/>
          </a:xfrm>
          <a:prstGeom prst="arc">
            <a:avLst>
              <a:gd name="adj1" fmla="val 15518305"/>
              <a:gd name="adj2" fmla="val 19788434"/>
            </a:avLst>
          </a:prstGeom>
          <a:ln w="28575">
            <a:solidFill>
              <a:srgbClr val="C0000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B66EC-B306-384B-9696-C875F5E53947}"/>
              </a:ext>
            </a:extLst>
          </p:cNvPr>
          <p:cNvSpPr txBox="1"/>
          <p:nvPr/>
        </p:nvSpPr>
        <p:spPr>
          <a:xfrm>
            <a:off x="1956470" y="1668609"/>
            <a:ext cx="411947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Posisi</a:t>
            </a:r>
            <a:r>
              <a:rPr lang="en-US" sz="2000" b="1" dirty="0"/>
              <a:t> </a:t>
            </a:r>
            <a:r>
              <a:rPr lang="en-US" sz="2000" b="1" dirty="0" err="1"/>
              <a:t>aktivitas</a:t>
            </a:r>
            <a:r>
              <a:rPr lang="en-US" sz="2000" b="1" dirty="0"/>
              <a:t> </a:t>
            </a:r>
            <a:r>
              <a:rPr lang="en-US" sz="2000" b="1" dirty="0" err="1"/>
              <a:t>penelitian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: </a:t>
            </a:r>
            <a:r>
              <a:rPr lang="en-US" sz="2000" dirty="0" err="1"/>
              <a:t>Tahap</a:t>
            </a:r>
            <a:r>
              <a:rPr lang="en-US" sz="2000" dirty="0"/>
              <a:t> I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i="1" dirty="0"/>
              <a:t>Markov model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dirancang</a:t>
            </a:r>
            <a:r>
              <a:rPr lang="en-US" sz="2000" dirty="0"/>
              <a:t>,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sedang</a:t>
            </a:r>
            <a:r>
              <a:rPr lang="en-US" sz="2000" dirty="0"/>
              <a:t> </a:t>
            </a:r>
            <a:r>
              <a:rPr lang="en-US" sz="2000" dirty="0" err="1"/>
              <a:t>implementasi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sambil</a:t>
            </a:r>
            <a:r>
              <a:rPr lang="en-US" sz="2000" dirty="0"/>
              <a:t> </a:t>
            </a:r>
            <a:r>
              <a:rPr lang="en-US" sz="2000" dirty="0" err="1"/>
              <a:t>penulisan</a:t>
            </a:r>
            <a:r>
              <a:rPr lang="en-US" sz="2000" dirty="0"/>
              <a:t> </a:t>
            </a:r>
            <a:r>
              <a:rPr lang="en-US" sz="2000" dirty="0" err="1"/>
              <a:t>artikel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C2DAA-596C-4B43-BD2D-F931B06244F0}"/>
              </a:ext>
            </a:extLst>
          </p:cNvPr>
          <p:cNvSpPr txBox="1"/>
          <p:nvPr/>
        </p:nvSpPr>
        <p:spPr>
          <a:xfrm>
            <a:off x="4992665" y="1005418"/>
            <a:ext cx="3816628" cy="461665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Tahapan</a:t>
            </a:r>
            <a:r>
              <a:rPr lang="en-US" sz="2400" b="1" dirty="0"/>
              <a:t> </a:t>
            </a:r>
            <a:r>
              <a:rPr lang="en-US" sz="2400" b="1" dirty="0" err="1"/>
              <a:t>Penelitian</a:t>
            </a:r>
            <a:r>
              <a:rPr lang="en-US" sz="2400" b="1" dirty="0"/>
              <a:t> </a:t>
            </a:r>
            <a:r>
              <a:rPr lang="en-US" sz="2400" b="1" dirty="0" err="1"/>
              <a:t>Disertasi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91F0C-74CC-9B42-BF9F-85C92A86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36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BFC-85A8-BE4F-80F6-C07EFFEC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: </a:t>
            </a:r>
            <a:r>
              <a:rPr lang="en-US" dirty="0" err="1"/>
              <a:t>Tahap</a:t>
            </a:r>
            <a:r>
              <a:rPr lang="en-US" dirty="0"/>
              <a:t> I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6EEA91D-0428-5E41-97A1-226397FC85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829022"/>
              </p:ext>
            </p:extLst>
          </p:nvPr>
        </p:nvGraphicFramePr>
        <p:xfrm>
          <a:off x="464127" y="1644063"/>
          <a:ext cx="11263745" cy="4628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614E0-B94E-C941-B624-4B736647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8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9E1F855-4CB2-554E-BFC9-4AEFF1E56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36" y="1148135"/>
            <a:ext cx="8194090" cy="53499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4D4AB-827A-6044-AC0F-00B3A3EC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37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FAB8F1F-F127-5F4B-BD07-19BB28960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30" y="904381"/>
            <a:ext cx="7825340" cy="55936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D2ADE-1BA1-274F-8D1D-69DC3DF1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7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A95-5F02-2443-8588-EF1C785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Chart, table&#10;&#10;Description automatically generated">
            <a:extLst>
              <a:ext uri="{FF2B5EF4-FFF2-40B4-BE49-F238E27FC236}">
                <a16:creationId xmlns:a16="http://schemas.microsoft.com/office/drawing/2014/main" id="{E97B88A8-5F40-F74B-94D9-427A2783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21" y="1362038"/>
            <a:ext cx="8015158" cy="45308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0AB92-785A-2143-8699-D739D7A3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41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84236C-49DD-0A43-805C-2DB00FF2B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8"/>
          <a:stretch/>
        </p:blipFill>
        <p:spPr>
          <a:xfrm>
            <a:off x="1071917" y="1403927"/>
            <a:ext cx="6214587" cy="230979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20091A7-7F1A-C54E-93F4-CB985AF62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55" y="2318986"/>
            <a:ext cx="7416901" cy="300194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7FE3B31-6385-6743-BBB5-F6909C5A0AC2}"/>
              </a:ext>
            </a:extLst>
          </p:cNvPr>
          <p:cNvSpPr txBox="1">
            <a:spLocks/>
          </p:cNvSpPr>
          <p:nvPr/>
        </p:nvSpPr>
        <p:spPr>
          <a:xfrm>
            <a:off x="289281" y="191069"/>
            <a:ext cx="11582400" cy="79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yang Telah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3F47D-760F-3C49-915B-133F7894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F9F809-D581-9E41-BC48-F56F292AF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" b="8406"/>
          <a:stretch/>
        </p:blipFill>
        <p:spPr>
          <a:xfrm>
            <a:off x="1844632" y="3819960"/>
            <a:ext cx="7416902" cy="235166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276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0082-F084-754F-9AAF-36316D14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833"/>
            <a:ext cx="10515600" cy="795693"/>
          </a:xfrm>
        </p:spPr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316980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C6F2-FB81-674D-9165-59894ED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(</a:t>
            </a:r>
            <a:r>
              <a:rPr lang="en-US" dirty="0" err="1"/>
              <a:t>Kenaikan</a:t>
            </a:r>
            <a:r>
              <a:rPr lang="en-US" dirty="0"/>
              <a:t> </a:t>
            </a:r>
            <a:r>
              <a:rPr lang="en-US" dirty="0" err="1"/>
              <a:t>Penetrasi</a:t>
            </a:r>
            <a:r>
              <a:rPr lang="en-US" dirty="0"/>
              <a:t> PLTS)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91314-E22B-8443-85E1-8193A163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4</a:t>
            </a:fld>
            <a:endParaRPr lang="en-US"/>
          </a:p>
        </p:txBody>
      </p:sp>
      <p:pic>
        <p:nvPicPr>
          <p:cNvPr id="40" name="Picture 39" descr="Map&#10;&#10;Description automatically generated">
            <a:extLst>
              <a:ext uri="{FF2B5EF4-FFF2-40B4-BE49-F238E27FC236}">
                <a16:creationId xmlns:a16="http://schemas.microsoft.com/office/drawing/2014/main" id="{321D6203-3D56-104D-832E-070067E37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1" y="1055163"/>
            <a:ext cx="11816637" cy="54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876472D-1912-D740-A198-552070965482}"/>
              </a:ext>
            </a:extLst>
          </p:cNvPr>
          <p:cNvSpPr/>
          <p:nvPr/>
        </p:nvSpPr>
        <p:spPr>
          <a:xfrm>
            <a:off x="281207" y="1263322"/>
            <a:ext cx="7561351" cy="5003913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4C6F2-FB81-674D-9165-59894ED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(</a:t>
            </a:r>
            <a:r>
              <a:rPr lang="en-US" dirty="0" err="1"/>
              <a:t>Kenaikan</a:t>
            </a:r>
            <a:r>
              <a:rPr lang="en-US" dirty="0"/>
              <a:t> </a:t>
            </a:r>
            <a:r>
              <a:rPr lang="en-US" dirty="0" err="1"/>
              <a:t>Penetrasi</a:t>
            </a:r>
            <a:r>
              <a:rPr lang="en-US" dirty="0"/>
              <a:t> PLTS)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91314-E22B-8443-85E1-8193A163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7F555A4-88F9-3645-B66F-F4B92A86C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5" y="1500677"/>
            <a:ext cx="7368024" cy="46501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ABF9BB-1571-2C4D-8D91-28B88C86D3F1}"/>
              </a:ext>
            </a:extLst>
          </p:cNvPr>
          <p:cNvSpPr/>
          <p:nvPr/>
        </p:nvSpPr>
        <p:spPr>
          <a:xfrm>
            <a:off x="8082101" y="2792433"/>
            <a:ext cx="3838494" cy="3082931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pports from the government policies[1]">
            <a:extLst>
              <a:ext uri="{FF2B5EF4-FFF2-40B4-BE49-F238E27FC236}">
                <a16:creationId xmlns:a16="http://schemas.microsoft.com/office/drawing/2014/main" id="{A76FD042-7649-B74D-AD75-6A01DD593870}"/>
              </a:ext>
            </a:extLst>
          </p:cNvPr>
          <p:cNvSpPr txBox="1"/>
          <p:nvPr/>
        </p:nvSpPr>
        <p:spPr>
          <a:xfrm>
            <a:off x="8826055" y="3169266"/>
            <a:ext cx="3030323" cy="355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Dukungan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pemerintah</a:t>
            </a:r>
            <a:endParaRPr sz="1900" baseline="319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ecreasing cost of PV[1]">
            <a:extLst>
              <a:ext uri="{FF2B5EF4-FFF2-40B4-BE49-F238E27FC236}">
                <a16:creationId xmlns:a16="http://schemas.microsoft.com/office/drawing/2014/main" id="{9E4DF0E1-D33F-EB4A-A8A1-7FCADC9A9D0A}"/>
              </a:ext>
            </a:extLst>
          </p:cNvPr>
          <p:cNvSpPr txBox="1"/>
          <p:nvPr/>
        </p:nvSpPr>
        <p:spPr>
          <a:xfrm>
            <a:off x="8841248" y="4563053"/>
            <a:ext cx="3176688" cy="355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Penurunan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harga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PLTS</a:t>
            </a:r>
            <a:endParaRPr sz="1900" baseline="319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ducing fossil fuel based generation and CO2 emissions[1]">
            <a:extLst>
              <a:ext uri="{FF2B5EF4-FFF2-40B4-BE49-F238E27FC236}">
                <a16:creationId xmlns:a16="http://schemas.microsoft.com/office/drawing/2014/main" id="{B58B25E7-06E3-0247-9FEE-A9BB6D5B82DE}"/>
              </a:ext>
            </a:extLst>
          </p:cNvPr>
          <p:cNvSpPr txBox="1"/>
          <p:nvPr/>
        </p:nvSpPr>
        <p:spPr>
          <a:xfrm>
            <a:off x="8826055" y="3612083"/>
            <a:ext cx="3176689" cy="881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Visi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mengurangi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pembangkit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berbahan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bakar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fosil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emisi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900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sz="1900" baseline="-5999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sz="1900" baseline="319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chnological development of PV[1]">
            <a:extLst>
              <a:ext uri="{FF2B5EF4-FFF2-40B4-BE49-F238E27FC236}">
                <a16:creationId xmlns:a16="http://schemas.microsoft.com/office/drawing/2014/main" id="{0C267E67-FEB6-CC49-A53C-B04019727A45}"/>
              </a:ext>
            </a:extLst>
          </p:cNvPr>
          <p:cNvSpPr txBox="1"/>
          <p:nvPr/>
        </p:nvSpPr>
        <p:spPr>
          <a:xfrm>
            <a:off x="8833652" y="5085055"/>
            <a:ext cx="3007423" cy="618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Perkembangan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PLTS</a:t>
            </a:r>
            <a:endParaRPr sz="1900" baseline="319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Graphic 26" descr="Bar graph with downward trend">
            <a:extLst>
              <a:ext uri="{FF2B5EF4-FFF2-40B4-BE49-F238E27FC236}">
                <a16:creationId xmlns:a16="http://schemas.microsoft.com/office/drawing/2014/main" id="{AE412272-1D00-ED40-B781-E68A241A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3406" y="4510958"/>
            <a:ext cx="506973" cy="506973"/>
          </a:xfrm>
          <a:prstGeom prst="rect">
            <a:avLst/>
          </a:prstGeom>
        </p:spPr>
      </p:pic>
      <p:pic>
        <p:nvPicPr>
          <p:cNvPr id="29" name="Graphic 28" descr="Lightbulb and gear">
            <a:extLst>
              <a:ext uri="{FF2B5EF4-FFF2-40B4-BE49-F238E27FC236}">
                <a16:creationId xmlns:a16="http://schemas.microsoft.com/office/drawing/2014/main" id="{0B182A72-AA90-F549-B49A-D02BF918E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4121" y="4982377"/>
            <a:ext cx="546258" cy="546258"/>
          </a:xfrm>
          <a:prstGeom prst="rect">
            <a:avLst/>
          </a:prstGeom>
        </p:spPr>
      </p:pic>
      <p:pic>
        <p:nvPicPr>
          <p:cNvPr id="31" name="Graphic 30" descr="Gavel">
            <a:extLst>
              <a:ext uri="{FF2B5EF4-FFF2-40B4-BE49-F238E27FC236}">
                <a16:creationId xmlns:a16="http://schemas.microsoft.com/office/drawing/2014/main" id="{0EFF5DFB-24EB-8C44-AB3F-3A4ACAB92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4121" y="2999668"/>
            <a:ext cx="546258" cy="546258"/>
          </a:xfrm>
          <a:prstGeom prst="rect">
            <a:avLst/>
          </a:prstGeom>
        </p:spPr>
      </p:pic>
      <p:pic>
        <p:nvPicPr>
          <p:cNvPr id="32" name="Graphic 31" descr="Downward trend">
            <a:extLst>
              <a:ext uri="{FF2B5EF4-FFF2-40B4-BE49-F238E27FC236}">
                <a16:creationId xmlns:a16="http://schemas.microsoft.com/office/drawing/2014/main" id="{C204C9B6-4C72-0549-A8C3-3ABAE33D2E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4121" y="3811787"/>
            <a:ext cx="531065" cy="531065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6BE3F07-330A-9843-8143-432819A76230}"/>
              </a:ext>
            </a:extLst>
          </p:cNvPr>
          <p:cNvSpPr/>
          <p:nvPr/>
        </p:nvSpPr>
        <p:spPr>
          <a:xfrm>
            <a:off x="10280918" y="2574794"/>
            <a:ext cx="1335349" cy="3912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Dorongan</a:t>
            </a:r>
            <a:endParaRPr 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3C2B4D-A347-D449-B012-15AB62249524}"/>
              </a:ext>
            </a:extLst>
          </p:cNvPr>
          <p:cNvSpPr txBox="1"/>
          <p:nvPr/>
        </p:nvSpPr>
        <p:spPr>
          <a:xfrm>
            <a:off x="5811266" y="6300091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Sumber</a:t>
            </a:r>
            <a:r>
              <a:rPr lang="en-US" sz="1600" dirty="0"/>
              <a:t>: IEA PVPS 2020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CC68BAF-852F-1F42-A322-8DA06947DF15}"/>
              </a:ext>
            </a:extLst>
          </p:cNvPr>
          <p:cNvSpPr/>
          <p:nvPr/>
        </p:nvSpPr>
        <p:spPr>
          <a:xfrm>
            <a:off x="2631320" y="1034860"/>
            <a:ext cx="2872956" cy="3912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Kenaikan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penetrasi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PLTS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18285B57-E415-A34D-AA3D-0E0A2F00B102}"/>
              </a:ext>
            </a:extLst>
          </p:cNvPr>
          <p:cNvSpPr/>
          <p:nvPr/>
        </p:nvSpPr>
        <p:spPr>
          <a:xfrm rot="16200000">
            <a:off x="5878929" y="1199709"/>
            <a:ext cx="3967694" cy="3533548"/>
          </a:xfrm>
          <a:prstGeom prst="arc">
            <a:avLst>
              <a:gd name="adj1" fmla="val 19948314"/>
              <a:gd name="adj2" fmla="val 5002992"/>
            </a:avLst>
          </a:prstGeom>
          <a:ln w="28575">
            <a:solidFill>
              <a:srgbClr val="00B050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C1D7D74-838C-A641-B761-A7A1FBEE9992}"/>
              </a:ext>
            </a:extLst>
          </p:cNvPr>
          <p:cNvSpPr/>
          <p:nvPr/>
        </p:nvSpPr>
        <p:spPr>
          <a:xfrm>
            <a:off x="8366423" y="1516458"/>
            <a:ext cx="1800749" cy="3912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disebabkan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</a:t>
            </a:r>
          </a:p>
        </p:txBody>
      </p:sp>
    </p:spTree>
    <p:extLst>
      <p:ext uri="{BB962C8B-B14F-4D97-AF65-F5344CB8AC3E}">
        <p14:creationId xmlns:p14="http://schemas.microsoft.com/office/powerpoint/2010/main" val="108187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C6F2-FB81-674D-9165-59894ED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(</a:t>
            </a:r>
            <a:r>
              <a:rPr lang="en-US" dirty="0" err="1"/>
              <a:t>Dorongan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91314-E22B-8443-85E1-8193A163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5AF60-B494-E443-8BE9-C120DC0A3899}"/>
              </a:ext>
            </a:extLst>
          </p:cNvPr>
          <p:cNvSpPr txBox="1"/>
          <p:nvPr/>
        </p:nvSpPr>
        <p:spPr>
          <a:xfrm>
            <a:off x="2628062" y="6298045"/>
            <a:ext cx="3467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Sumber</a:t>
            </a:r>
            <a:r>
              <a:rPr lang="en-US" sz="1400" dirty="0"/>
              <a:t>: Wood Mackenzie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563E8F7-05E3-194E-9E71-96F299A55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58" y="1220421"/>
            <a:ext cx="7478342" cy="50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7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AA06DAF-4F43-E941-81D5-17E21A1F64A8}"/>
              </a:ext>
            </a:extLst>
          </p:cNvPr>
          <p:cNvSpPr/>
          <p:nvPr/>
        </p:nvSpPr>
        <p:spPr>
          <a:xfrm>
            <a:off x="406145" y="4225396"/>
            <a:ext cx="3823391" cy="1697590"/>
          </a:xfrm>
          <a:prstGeom prst="rect">
            <a:avLst/>
          </a:prstGeom>
          <a:solidFill>
            <a:schemeClr val="bg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1900" dirty="0" err="1">
                <a:solidFill>
                  <a:schemeClr val="tx1"/>
                </a:solidFill>
              </a:rPr>
              <a:t>Apakah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akurasi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metode</a:t>
            </a:r>
            <a:r>
              <a:rPr lang="en-US" sz="1900" dirty="0">
                <a:solidFill>
                  <a:schemeClr val="tx1"/>
                </a:solidFill>
              </a:rPr>
              <a:t>–</a:t>
            </a:r>
            <a:r>
              <a:rPr lang="en-US" sz="1900" dirty="0" err="1">
                <a:solidFill>
                  <a:schemeClr val="tx1"/>
                </a:solidFill>
              </a:rPr>
              <a:t>metode</a:t>
            </a:r>
            <a:r>
              <a:rPr lang="en-US" sz="1900" dirty="0">
                <a:solidFill>
                  <a:schemeClr val="tx1"/>
                </a:solidFill>
              </a:rPr>
              <a:t> yang </a:t>
            </a:r>
            <a:r>
              <a:rPr lang="en-US" sz="1900" dirty="0" err="1">
                <a:solidFill>
                  <a:schemeClr val="tx1"/>
                </a:solidFill>
              </a:rPr>
              <a:t>sudah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ada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telah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cukup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1900" dirty="0" err="1">
                <a:solidFill>
                  <a:schemeClr val="tx1"/>
                </a:solidFill>
              </a:rPr>
              <a:t>dalam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mempertimbangkan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ketidakpastian</a:t>
            </a:r>
            <a:r>
              <a:rPr lang="en-US" sz="1900" dirty="0">
                <a:solidFill>
                  <a:schemeClr val="tx1"/>
                </a:solidFill>
              </a:rPr>
              <a:t>/</a:t>
            </a:r>
            <a:r>
              <a:rPr lang="en-US" sz="1900" dirty="0" err="1">
                <a:solidFill>
                  <a:schemeClr val="tx1"/>
                </a:solidFill>
              </a:rPr>
              <a:t>variabilitas</a:t>
            </a:r>
            <a:r>
              <a:rPr lang="en-US" sz="1900" dirty="0">
                <a:solidFill>
                  <a:schemeClr val="tx1"/>
                </a:solidFill>
              </a:rPr>
              <a:t> dan </a:t>
            </a:r>
            <a:r>
              <a:rPr lang="en-US" sz="1900" dirty="0" err="1">
                <a:solidFill>
                  <a:schemeClr val="tx1"/>
                </a:solidFill>
              </a:rPr>
              <a:t>merepresentasikan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kondisi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riil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penetrasi</a:t>
            </a:r>
            <a:r>
              <a:rPr lang="en-US" sz="1900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E8C1B-D5F6-5C42-AE8D-F7BF0343C87E}"/>
              </a:ext>
            </a:extLst>
          </p:cNvPr>
          <p:cNvSpPr/>
          <p:nvPr/>
        </p:nvSpPr>
        <p:spPr>
          <a:xfrm>
            <a:off x="4673567" y="1603069"/>
            <a:ext cx="7219630" cy="4539548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6951C1-C71E-B141-B519-5306E27785E3}"/>
              </a:ext>
            </a:extLst>
          </p:cNvPr>
          <p:cNvSpPr/>
          <p:nvPr/>
        </p:nvSpPr>
        <p:spPr>
          <a:xfrm>
            <a:off x="245614" y="3975635"/>
            <a:ext cx="3823391" cy="2166982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4C6F2-FB81-674D-9165-59894ED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(</a:t>
            </a:r>
            <a:r>
              <a:rPr lang="en-US" dirty="0" err="1"/>
              <a:t>Tantangan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91314-E22B-8443-85E1-8193A163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39518-49CA-3C47-BDDC-C439CCCAB11C}"/>
              </a:ext>
            </a:extLst>
          </p:cNvPr>
          <p:cNvSpPr/>
          <p:nvPr/>
        </p:nvSpPr>
        <p:spPr>
          <a:xfrm>
            <a:off x="245613" y="1593384"/>
            <a:ext cx="3823391" cy="903382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ducing fossil fuel based generation and CO2 emissions[1]">
            <a:extLst>
              <a:ext uri="{FF2B5EF4-FFF2-40B4-BE49-F238E27FC236}">
                <a16:creationId xmlns:a16="http://schemas.microsoft.com/office/drawing/2014/main" id="{8F6D5066-4BDE-C640-B234-B5DD284EF569}"/>
              </a:ext>
            </a:extLst>
          </p:cNvPr>
          <p:cNvSpPr txBox="1"/>
          <p:nvPr/>
        </p:nvSpPr>
        <p:spPr>
          <a:xfrm>
            <a:off x="1138527" y="1791864"/>
            <a:ext cx="2996569" cy="618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Dampak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negatif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ea typeface="Calibri Light"/>
                <a:cs typeface="Calibri" panose="020F0502020204030204" pitchFamily="34" charset="0"/>
                <a:sym typeface="Calibri Light"/>
              </a:rPr>
              <a:t>jaringan</a:t>
            </a:r>
            <a:r>
              <a:rPr lang="en-US" sz="1900" dirty="0">
                <a:latin typeface="Calibri" panose="020F0502020204030204" pitchFamily="34" charset="0"/>
                <a:ea typeface="Calibri Light"/>
                <a:cs typeface="Calibri" panose="020F0502020204030204" pitchFamily="34" charset="0"/>
                <a:sym typeface="Calibri Light"/>
              </a:rPr>
              <a:t> </a:t>
            </a:r>
            <a:r>
              <a:rPr lang="en-US" sz="1900" dirty="0" err="1">
                <a:latin typeface="Calibri" panose="020F0502020204030204" pitchFamily="34" charset="0"/>
                <a:ea typeface="Calibri Light"/>
                <a:cs typeface="Calibri" panose="020F0502020204030204" pitchFamily="34" charset="0"/>
                <a:sym typeface="Calibri Light"/>
              </a:rPr>
              <a:t>distribusi</a:t>
            </a:r>
            <a:r>
              <a:rPr lang="en-US" sz="1900" dirty="0">
                <a:latin typeface="Calibri" panose="020F0502020204030204" pitchFamily="34" charset="0"/>
                <a:ea typeface="Calibri Light"/>
                <a:cs typeface="Calibri" panose="020F0502020204030204" pitchFamily="34" charset="0"/>
                <a:sym typeface="Calibri Light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tenaga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listrik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C98EF-3F03-904A-AEE6-4BC2BA40A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695" y="1863400"/>
            <a:ext cx="499717" cy="4997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AF3CDC-189D-F245-AFCF-7A5C9C7A0D91}"/>
              </a:ext>
            </a:extLst>
          </p:cNvPr>
          <p:cNvSpPr/>
          <p:nvPr/>
        </p:nvSpPr>
        <p:spPr>
          <a:xfrm>
            <a:off x="426384" y="1394904"/>
            <a:ext cx="1431510" cy="3969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Tantangan</a:t>
            </a:r>
            <a:endParaRPr 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E1BDE50-AA30-7E47-8EBA-E74FD632DE50}"/>
              </a:ext>
            </a:extLst>
          </p:cNvPr>
          <p:cNvSpPr/>
          <p:nvPr/>
        </p:nvSpPr>
        <p:spPr>
          <a:xfrm>
            <a:off x="443518" y="3777156"/>
            <a:ext cx="3366655" cy="3969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Penentuan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kapasitas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hosting</a:t>
            </a:r>
            <a:endParaRPr lang="en-US" sz="2000" b="1" i="1" baseline="31999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87C125A-8C5B-8F47-AA4B-1DE6D2B37482}"/>
              </a:ext>
            </a:extLst>
          </p:cNvPr>
          <p:cNvSpPr/>
          <p:nvPr/>
        </p:nvSpPr>
        <p:spPr>
          <a:xfrm>
            <a:off x="1754326" y="2490851"/>
            <a:ext cx="745038" cy="1286305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06571D-78B3-7048-8F2C-768374948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13" y="2959839"/>
            <a:ext cx="6096036" cy="228677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E40CE08F-4246-F647-8428-2667F7128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57" y="2028427"/>
            <a:ext cx="6239825" cy="170859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32AA82E8-0906-3E4F-95A1-E54268AC1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56" y="4339460"/>
            <a:ext cx="5589215" cy="153044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32" name="Picture 3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444737-4E92-754E-A839-0CABD6DF1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54" y="2808352"/>
            <a:ext cx="5421349" cy="213700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8DBF6E80-13F2-9547-8FE6-05C7325598FA}"/>
              </a:ext>
            </a:extLst>
          </p:cNvPr>
          <p:cNvCxnSpPr>
            <a:cxnSpLocks/>
            <a:stCxn id="16" idx="3"/>
            <a:endCxn id="46" idx="1"/>
          </p:cNvCxnSpPr>
          <p:nvPr/>
        </p:nvCxnSpPr>
        <p:spPr>
          <a:xfrm flipV="1">
            <a:off x="3810173" y="1593383"/>
            <a:ext cx="1204697" cy="2382253"/>
          </a:xfrm>
          <a:prstGeom prst="curvedConnector3">
            <a:avLst>
              <a:gd name="adj1" fmla="val 32141"/>
            </a:avLst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1FCE6F5-2BA1-2C48-91BC-948B334F6624}"/>
              </a:ext>
            </a:extLst>
          </p:cNvPr>
          <p:cNvSpPr/>
          <p:nvPr/>
        </p:nvSpPr>
        <p:spPr>
          <a:xfrm>
            <a:off x="5014870" y="1422175"/>
            <a:ext cx="6096036" cy="3424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Penelitian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mengenai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pengembangan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kapasitas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hosting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55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786CC-99D7-7C46-A9EB-FCE65824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F7F634-D8B0-E241-88D9-77AB6D66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Rise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768539F-69B7-8C4A-9D62-FED7494B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1" y="1380504"/>
            <a:ext cx="5994772" cy="2944073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4CA09E72-0280-9B44-AE32-D4A79ABEE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46" y="4709676"/>
            <a:ext cx="4907066" cy="615259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BC63B1A-DC7B-F743-B5F5-92656ADDD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6" y="5498294"/>
            <a:ext cx="3744686" cy="71763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CB4A60F-759A-1A42-9B41-3EFCEBEEF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2" y="1519093"/>
            <a:ext cx="5370428" cy="43313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789163-FDD5-F341-A5BA-AB8205FD4626}"/>
              </a:ext>
            </a:extLst>
          </p:cNvPr>
          <p:cNvSpPr txBox="1"/>
          <p:nvPr/>
        </p:nvSpPr>
        <p:spPr>
          <a:xfrm>
            <a:off x="7636640" y="5892581"/>
            <a:ext cx="3063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phasor:</a:t>
            </a:r>
          </a:p>
          <a:p>
            <a:r>
              <a:rPr lang="en-US" dirty="0"/>
              <a:t>S. </a:t>
            </a:r>
            <a:r>
              <a:rPr lang="en-US" dirty="0" err="1"/>
              <a:t>Pukhrem</a:t>
            </a:r>
            <a:r>
              <a:rPr lang="en-US" dirty="0"/>
              <a:t>, IEEE Journal, 2017</a:t>
            </a:r>
          </a:p>
        </p:txBody>
      </p:sp>
    </p:spTree>
    <p:extLst>
      <p:ext uri="{BB962C8B-B14F-4D97-AF65-F5344CB8AC3E}">
        <p14:creationId xmlns:p14="http://schemas.microsoft.com/office/powerpoint/2010/main" val="235199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788E993-CA3D-F94A-8D4B-4990155ED695}"/>
              </a:ext>
            </a:extLst>
          </p:cNvPr>
          <p:cNvSpPr/>
          <p:nvPr/>
        </p:nvSpPr>
        <p:spPr>
          <a:xfrm>
            <a:off x="290920" y="1495649"/>
            <a:ext cx="4572789" cy="3110034"/>
          </a:xfrm>
          <a:prstGeom prst="roundRect">
            <a:avLst>
              <a:gd name="adj" fmla="val 2959"/>
            </a:avLst>
          </a:prstGeom>
          <a:solidFill>
            <a:srgbClr val="FBE5D6">
              <a:alpha val="21176"/>
            </a:srgbClr>
          </a:solidFill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A picture containing shape&#10;&#10;Description automatically generated">
            <a:extLst>
              <a:ext uri="{FF2B5EF4-FFF2-40B4-BE49-F238E27FC236}">
                <a16:creationId xmlns:a16="http://schemas.microsoft.com/office/drawing/2014/main" id="{A83EC78D-2D79-4340-86FF-6E00B6B2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0" y="2024413"/>
            <a:ext cx="1059932" cy="720477"/>
          </a:xfrm>
          <a:prstGeom prst="rect">
            <a:avLst/>
          </a:prstGeom>
        </p:spPr>
      </p:pic>
      <p:pic>
        <p:nvPicPr>
          <p:cNvPr id="71" name="Picture 70" descr="A picture containing shape&#10;&#10;Description automatically generated">
            <a:extLst>
              <a:ext uri="{FF2B5EF4-FFF2-40B4-BE49-F238E27FC236}">
                <a16:creationId xmlns:a16="http://schemas.microsoft.com/office/drawing/2014/main" id="{32956C21-08E0-3046-B30F-1743DFFD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398" y="1969942"/>
            <a:ext cx="1502967" cy="10216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033124-8431-7A4A-81D9-9CAE23F23FE2}"/>
              </a:ext>
            </a:extLst>
          </p:cNvPr>
          <p:cNvCxnSpPr>
            <a:cxnSpLocks/>
          </p:cNvCxnSpPr>
          <p:nvPr/>
        </p:nvCxnSpPr>
        <p:spPr>
          <a:xfrm>
            <a:off x="1450796" y="2428977"/>
            <a:ext cx="3169838" cy="4155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ADD64CC-66AF-2B43-9154-913149C17F49}"/>
              </a:ext>
            </a:extLst>
          </p:cNvPr>
          <p:cNvSpPr/>
          <p:nvPr/>
        </p:nvSpPr>
        <p:spPr>
          <a:xfrm>
            <a:off x="5241687" y="1492053"/>
            <a:ext cx="6624510" cy="2198864"/>
          </a:xfrm>
          <a:prstGeom prst="roundRect">
            <a:avLst>
              <a:gd name="adj" fmla="val 4285"/>
            </a:avLst>
          </a:prstGeom>
          <a:solidFill>
            <a:schemeClr val="bg1"/>
          </a:solidFill>
          <a:ln w="12700"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Latar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belakang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Kenaikan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penetrasi</a:t>
            </a:r>
            <a:r>
              <a:rPr lang="en-US" dirty="0">
                <a:solidFill>
                  <a:schemeClr val="tx1"/>
                </a:solidFill>
              </a:rPr>
              <a:t> PLTS atap pada level </a:t>
            </a:r>
            <a:r>
              <a:rPr lang="en-US" dirty="0" err="1">
                <a:solidFill>
                  <a:schemeClr val="tx1"/>
                </a:solidFill>
              </a:rPr>
              <a:t>tertentu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karakteristik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acak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penetrasi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ukuran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dayanya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memberikan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dampak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negatif</a:t>
            </a:r>
            <a:r>
              <a:rPr lang="en-US" dirty="0">
                <a:solidFill>
                  <a:schemeClr val="tx1"/>
                </a:solidFill>
              </a:rPr>
              <a:t> pada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distribusi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sebelumnya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penetrasi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berbasis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Monte Carlo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mendapatkan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estimasi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kapasitas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hosting </a:t>
            </a:r>
            <a:r>
              <a:rPr lang="en-US" dirty="0" err="1">
                <a:solidFill>
                  <a:schemeClr val="tx1"/>
                </a:solidFill>
              </a:rPr>
              <a:t>stokastik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yang </a:t>
            </a:r>
            <a:r>
              <a:rPr lang="en-US" b="1" dirty="0" err="1">
                <a:solidFill>
                  <a:schemeClr val="tx1"/>
                </a:solidFill>
              </a:rPr>
              <a:t>akurat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9FD0175-CDE6-EA4A-AE50-3751E84EDD15}"/>
              </a:ext>
            </a:extLst>
          </p:cNvPr>
          <p:cNvSpPr/>
          <p:nvPr/>
        </p:nvSpPr>
        <p:spPr>
          <a:xfrm>
            <a:off x="287369" y="5083668"/>
            <a:ext cx="4554190" cy="1223517"/>
          </a:xfrm>
          <a:prstGeom prst="roundRect">
            <a:avLst>
              <a:gd name="adj" fmla="val 6558"/>
            </a:avLst>
          </a:prstGeom>
          <a:solidFill>
            <a:schemeClr val="bg1"/>
          </a:solidFill>
          <a:ln w="12700"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 err="1">
                <a:solidFill>
                  <a:schemeClr val="tx1"/>
                </a:solidFill>
              </a:rPr>
              <a:t>Hipotesis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diusulkan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terbukti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akurasi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dibandingkan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sebelumnya</a:t>
            </a:r>
            <a:r>
              <a:rPr lang="en-US" dirty="0">
                <a:solidFill>
                  <a:schemeClr val="tx1"/>
                </a:solidFill>
              </a:rPr>
              <a:t> (Monte Carlo).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800C955-1C5D-814B-88C5-9B341C3660DD}"/>
              </a:ext>
            </a:extLst>
          </p:cNvPr>
          <p:cNvSpPr/>
          <p:nvPr/>
        </p:nvSpPr>
        <p:spPr>
          <a:xfrm>
            <a:off x="5869926" y="5252128"/>
            <a:ext cx="6022283" cy="835677"/>
          </a:xfrm>
          <a:prstGeom prst="roundRect">
            <a:avLst>
              <a:gd name="adj" fmla="val 8426"/>
            </a:avLst>
          </a:prstGeom>
          <a:solidFill>
            <a:schemeClr val="bg1"/>
          </a:solidFill>
          <a:ln w="12700"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Tujuan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akurasi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penentuan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kapasitas</a:t>
            </a:r>
            <a:r>
              <a:rPr lang="en-US" i="1" dirty="0">
                <a:solidFill>
                  <a:schemeClr val="tx1"/>
                </a:solidFill>
              </a:rPr>
              <a:t> hosting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stokastik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Markov Chains Monte Carlo. </a:t>
            </a:r>
          </a:p>
        </p:txBody>
      </p:sp>
      <p:pic>
        <p:nvPicPr>
          <p:cNvPr id="58" name="Picture 5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D3B0977-1A05-9C4A-A951-B1F43A36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95" y="1609446"/>
            <a:ext cx="560225" cy="555555"/>
          </a:xfrm>
          <a:prstGeom prst="rect">
            <a:avLst/>
          </a:prstGeom>
        </p:spPr>
      </p:pic>
      <p:pic>
        <p:nvPicPr>
          <p:cNvPr id="59" name="Picture 58" descr="A picture containing shape&#10;&#10;Description automatically generated">
            <a:extLst>
              <a:ext uri="{FF2B5EF4-FFF2-40B4-BE49-F238E27FC236}">
                <a16:creationId xmlns:a16="http://schemas.microsoft.com/office/drawing/2014/main" id="{256B0F00-A8BD-A540-B8B0-96CB7D2C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97" y="1997701"/>
            <a:ext cx="1366170" cy="928640"/>
          </a:xfrm>
          <a:prstGeom prst="rect">
            <a:avLst/>
          </a:prstGeom>
        </p:spPr>
      </p:pic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EBD20F96-136D-B64C-AC38-F2ACBA75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80" y="2171859"/>
            <a:ext cx="1502967" cy="1021626"/>
          </a:xfrm>
          <a:prstGeom prst="rect">
            <a:avLst/>
          </a:prstGeom>
        </p:spPr>
      </p:pic>
      <p:pic>
        <p:nvPicPr>
          <p:cNvPr id="74" name="Picture 73" descr="A picture containing shape&#10;&#10;Description automatically generated">
            <a:extLst>
              <a:ext uri="{FF2B5EF4-FFF2-40B4-BE49-F238E27FC236}">
                <a16:creationId xmlns:a16="http://schemas.microsoft.com/office/drawing/2014/main" id="{39079144-F5EF-714C-9DE7-77326838A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117" y="2267826"/>
            <a:ext cx="1287389" cy="875088"/>
          </a:xfrm>
          <a:prstGeom prst="rect">
            <a:avLst/>
          </a:prstGeom>
        </p:spPr>
      </p:pic>
      <p:pic>
        <p:nvPicPr>
          <p:cNvPr id="60" name="Picture 59" descr="A picture containing shape&#10;&#10;Description automatically generated">
            <a:extLst>
              <a:ext uri="{FF2B5EF4-FFF2-40B4-BE49-F238E27FC236}">
                <a16:creationId xmlns:a16="http://schemas.microsoft.com/office/drawing/2014/main" id="{812E2AEB-33A2-7147-AFA8-2B8F640D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89" y="2405221"/>
            <a:ext cx="1373997" cy="9339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DA9C74-B05B-894F-A758-056042E6786B}"/>
              </a:ext>
            </a:extLst>
          </p:cNvPr>
          <p:cNvCxnSpPr>
            <a:cxnSpLocks/>
          </p:cNvCxnSpPr>
          <p:nvPr/>
        </p:nvCxnSpPr>
        <p:spPr>
          <a:xfrm>
            <a:off x="953892" y="2866751"/>
            <a:ext cx="381201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:a16="http://schemas.microsoft.com/office/drawing/2014/main" id="{5BD290D6-58A2-5347-A776-786A3151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92" y="2615027"/>
            <a:ext cx="1059932" cy="720477"/>
          </a:xfrm>
          <a:prstGeom prst="rect">
            <a:avLst/>
          </a:prstGeom>
        </p:spPr>
      </p:pic>
      <p:pic>
        <p:nvPicPr>
          <p:cNvPr id="80" name="Picture 79" descr="A picture containing shape&#10;&#10;Description automatically generated">
            <a:extLst>
              <a:ext uri="{FF2B5EF4-FFF2-40B4-BE49-F238E27FC236}">
                <a16:creationId xmlns:a16="http://schemas.microsoft.com/office/drawing/2014/main" id="{71ECA8A9-3183-2C4E-9D35-CE638598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418" y="2668130"/>
            <a:ext cx="1059932" cy="720477"/>
          </a:xfrm>
          <a:prstGeom prst="rect">
            <a:avLst/>
          </a:prstGeom>
        </p:spPr>
      </p:pic>
      <p:pic>
        <p:nvPicPr>
          <p:cNvPr id="81" name="Picture 80" descr="A picture containing shape&#10;&#10;Description automatically generated">
            <a:extLst>
              <a:ext uri="{FF2B5EF4-FFF2-40B4-BE49-F238E27FC236}">
                <a16:creationId xmlns:a16="http://schemas.microsoft.com/office/drawing/2014/main" id="{7473BC00-BB9E-AE47-8A71-4D9B1504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3" y="2615809"/>
            <a:ext cx="1322415" cy="898897"/>
          </a:xfrm>
          <a:prstGeom prst="rect">
            <a:avLst/>
          </a:prstGeom>
        </p:spPr>
      </p:pic>
      <p:pic>
        <p:nvPicPr>
          <p:cNvPr id="44" name="Picture 43" descr="A picture containing shape&#10;&#10;Description automatically generated">
            <a:extLst>
              <a:ext uri="{FF2B5EF4-FFF2-40B4-BE49-F238E27FC236}">
                <a16:creationId xmlns:a16="http://schemas.microsoft.com/office/drawing/2014/main" id="{91AB53CE-21AF-CF47-B8C5-A4B4BF4A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02" y="2784054"/>
            <a:ext cx="990419" cy="673227"/>
          </a:xfrm>
          <a:prstGeom prst="rect">
            <a:avLst/>
          </a:prstGeom>
        </p:spPr>
      </p:pic>
      <p:sp>
        <p:nvSpPr>
          <p:cNvPr id="90" name="Can 89">
            <a:extLst>
              <a:ext uri="{FF2B5EF4-FFF2-40B4-BE49-F238E27FC236}">
                <a16:creationId xmlns:a16="http://schemas.microsoft.com/office/drawing/2014/main" id="{1E10574B-CC2F-D945-9481-798B7CF281BE}"/>
              </a:ext>
            </a:extLst>
          </p:cNvPr>
          <p:cNvSpPr/>
          <p:nvPr/>
        </p:nvSpPr>
        <p:spPr>
          <a:xfrm>
            <a:off x="4545855" y="2929641"/>
            <a:ext cx="91118" cy="132657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9A69B03-5A94-954E-8EF8-853CBD8C4D58}"/>
              </a:ext>
            </a:extLst>
          </p:cNvPr>
          <p:cNvSpPr/>
          <p:nvPr/>
        </p:nvSpPr>
        <p:spPr>
          <a:xfrm>
            <a:off x="4549165" y="2874659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2AA8A29-2BE5-0149-A66E-7D53A6DBBF52}"/>
              </a:ext>
            </a:extLst>
          </p:cNvPr>
          <p:cNvSpPr/>
          <p:nvPr/>
        </p:nvSpPr>
        <p:spPr>
          <a:xfrm>
            <a:off x="4549165" y="2853022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C1886FF-74C3-7946-BD56-BA93EBEC4B34}"/>
              </a:ext>
            </a:extLst>
          </p:cNvPr>
          <p:cNvSpPr/>
          <p:nvPr/>
        </p:nvSpPr>
        <p:spPr>
          <a:xfrm>
            <a:off x="4706419" y="2873065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6B5D394-D7EF-C14E-B0FF-90F936DE4B5C}"/>
              </a:ext>
            </a:extLst>
          </p:cNvPr>
          <p:cNvSpPr/>
          <p:nvPr/>
        </p:nvSpPr>
        <p:spPr>
          <a:xfrm>
            <a:off x="4706419" y="2851429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4E3075D-9404-0945-A3EE-877DCD129733}"/>
              </a:ext>
            </a:extLst>
          </p:cNvPr>
          <p:cNvSpPr/>
          <p:nvPr/>
        </p:nvSpPr>
        <p:spPr>
          <a:xfrm>
            <a:off x="4627650" y="2803776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0698D50-EA06-684A-802C-454D8F349A4A}"/>
              </a:ext>
            </a:extLst>
          </p:cNvPr>
          <p:cNvSpPr/>
          <p:nvPr/>
        </p:nvSpPr>
        <p:spPr>
          <a:xfrm>
            <a:off x="4627650" y="2782139"/>
            <a:ext cx="64038" cy="226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204A11B-DABF-F744-897C-A06820839AA9}"/>
              </a:ext>
            </a:extLst>
          </p:cNvPr>
          <p:cNvCxnSpPr/>
          <p:nvPr/>
        </p:nvCxnSpPr>
        <p:spPr>
          <a:xfrm flipH="1">
            <a:off x="4550881" y="2909743"/>
            <a:ext cx="2175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DD84E1C-38F0-6444-B071-3FFC8B2ED126}"/>
              </a:ext>
            </a:extLst>
          </p:cNvPr>
          <p:cNvCxnSpPr>
            <a:cxnSpLocks/>
          </p:cNvCxnSpPr>
          <p:nvPr/>
        </p:nvCxnSpPr>
        <p:spPr>
          <a:xfrm>
            <a:off x="4659669" y="2806699"/>
            <a:ext cx="386" cy="5724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n 17">
            <a:extLst>
              <a:ext uri="{FF2B5EF4-FFF2-40B4-BE49-F238E27FC236}">
                <a16:creationId xmlns:a16="http://schemas.microsoft.com/office/drawing/2014/main" id="{9F3246E2-4F1F-3D46-9308-2BAE026925E2}"/>
              </a:ext>
            </a:extLst>
          </p:cNvPr>
          <p:cNvSpPr/>
          <p:nvPr/>
        </p:nvSpPr>
        <p:spPr>
          <a:xfrm>
            <a:off x="4298655" y="2568536"/>
            <a:ext cx="138043" cy="200973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A15624-C644-A74F-9D0E-6CF90BCC5752}"/>
              </a:ext>
            </a:extLst>
          </p:cNvPr>
          <p:cNvSpPr/>
          <p:nvPr/>
        </p:nvSpPr>
        <p:spPr>
          <a:xfrm>
            <a:off x="4294050" y="2485238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1906A65-6474-9542-9E70-069EB990D0CB}"/>
              </a:ext>
            </a:extLst>
          </p:cNvPr>
          <p:cNvSpPr/>
          <p:nvPr/>
        </p:nvSpPr>
        <p:spPr>
          <a:xfrm>
            <a:off x="4294050" y="2452459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30C58BD-B8D4-CF44-ACDE-D7D93B434089}"/>
              </a:ext>
            </a:extLst>
          </p:cNvPr>
          <p:cNvSpPr/>
          <p:nvPr/>
        </p:nvSpPr>
        <p:spPr>
          <a:xfrm>
            <a:off x="4532287" y="2487634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5CAD277-9C4F-464A-848C-4C4F99B18D50}"/>
              </a:ext>
            </a:extLst>
          </p:cNvPr>
          <p:cNvSpPr/>
          <p:nvPr/>
        </p:nvSpPr>
        <p:spPr>
          <a:xfrm>
            <a:off x="4532287" y="2454855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BF09459-8A5F-2649-847B-122E37C42219}"/>
              </a:ext>
            </a:extLst>
          </p:cNvPr>
          <p:cNvSpPr/>
          <p:nvPr/>
        </p:nvSpPr>
        <p:spPr>
          <a:xfrm>
            <a:off x="4412953" y="2373041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35440F8-5F94-9B46-91E4-A218F7039C0F}"/>
              </a:ext>
            </a:extLst>
          </p:cNvPr>
          <p:cNvSpPr/>
          <p:nvPr/>
        </p:nvSpPr>
        <p:spPr>
          <a:xfrm>
            <a:off x="4412953" y="2340262"/>
            <a:ext cx="97017" cy="34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E416B2-CA27-D349-8CA4-1A096BAB9281}"/>
              </a:ext>
            </a:extLst>
          </p:cNvPr>
          <p:cNvCxnSpPr/>
          <p:nvPr/>
        </p:nvCxnSpPr>
        <p:spPr>
          <a:xfrm flipH="1">
            <a:off x="4296650" y="2538390"/>
            <a:ext cx="3296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C39DFD9-6FDB-E343-8584-4CEDD6582F03}"/>
              </a:ext>
            </a:extLst>
          </p:cNvPr>
          <p:cNvCxnSpPr>
            <a:cxnSpLocks/>
          </p:cNvCxnSpPr>
          <p:nvPr/>
        </p:nvCxnSpPr>
        <p:spPr>
          <a:xfrm>
            <a:off x="4461461" y="2359013"/>
            <a:ext cx="585" cy="1154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picture containing shape&#10;&#10;Description automatically generated">
            <a:extLst>
              <a:ext uri="{FF2B5EF4-FFF2-40B4-BE49-F238E27FC236}">
                <a16:creationId xmlns:a16="http://schemas.microsoft.com/office/drawing/2014/main" id="{F6014A8F-4B6A-F544-BF57-20AC69247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11" y="2946711"/>
            <a:ext cx="881818" cy="599406"/>
          </a:xfrm>
          <a:prstGeom prst="rect">
            <a:avLst/>
          </a:prstGeom>
        </p:spPr>
      </p:pic>
      <p:pic>
        <p:nvPicPr>
          <p:cNvPr id="70" name="Picture 69" descr="A picture containing shape&#10;&#10;Description automatically generated">
            <a:extLst>
              <a:ext uri="{FF2B5EF4-FFF2-40B4-BE49-F238E27FC236}">
                <a16:creationId xmlns:a16="http://schemas.microsoft.com/office/drawing/2014/main" id="{EFE2C0F4-8ADC-A246-8197-75B1390A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0" y="2911562"/>
            <a:ext cx="1059932" cy="720477"/>
          </a:xfrm>
          <a:prstGeom prst="rect">
            <a:avLst/>
          </a:prstGeom>
        </p:spPr>
      </p:pic>
      <p:pic>
        <p:nvPicPr>
          <p:cNvPr id="77" name="Picture 76" descr="A picture containing shape&#10;&#10;Description automatically generated">
            <a:extLst>
              <a:ext uri="{FF2B5EF4-FFF2-40B4-BE49-F238E27FC236}">
                <a16:creationId xmlns:a16="http://schemas.microsoft.com/office/drawing/2014/main" id="{BEE892CC-4654-FD48-AF82-281279EB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093" y="3046804"/>
            <a:ext cx="790512" cy="537342"/>
          </a:xfrm>
          <a:prstGeom prst="rect">
            <a:avLst/>
          </a:prstGeom>
        </p:spPr>
      </p:pic>
      <p:pic>
        <p:nvPicPr>
          <p:cNvPr id="69" name="Picture 68" descr="A picture containing shape&#10;&#10;Description automatically generated">
            <a:extLst>
              <a:ext uri="{FF2B5EF4-FFF2-40B4-BE49-F238E27FC236}">
                <a16:creationId xmlns:a16="http://schemas.microsoft.com/office/drawing/2014/main" id="{047C3BCD-6688-134C-A38F-55B61C10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59" y="3038999"/>
            <a:ext cx="979483" cy="665793"/>
          </a:xfrm>
          <a:prstGeom prst="rect">
            <a:avLst/>
          </a:prstGeom>
        </p:spPr>
      </p:pic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:a16="http://schemas.microsoft.com/office/drawing/2014/main" id="{86253DEB-F06E-D345-8A98-5B938686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609" y="3139095"/>
            <a:ext cx="861771" cy="585779"/>
          </a:xfrm>
          <a:prstGeom prst="rect">
            <a:avLst/>
          </a:prstGeo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B5C4D9F-BBF7-F347-810B-1C346CC972EB}"/>
              </a:ext>
            </a:extLst>
          </p:cNvPr>
          <p:cNvSpPr txBox="1">
            <a:spLocks/>
          </p:cNvSpPr>
          <p:nvPr/>
        </p:nvSpPr>
        <p:spPr>
          <a:xfrm>
            <a:off x="450550" y="3996359"/>
            <a:ext cx="4253529" cy="518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 err="1"/>
              <a:t>Penetrasi</a:t>
            </a:r>
            <a:r>
              <a:rPr lang="en-US" sz="1600" dirty="0"/>
              <a:t> PLTS/PLTS-</a:t>
            </a:r>
            <a:r>
              <a:rPr lang="en-US" sz="1600" dirty="0" err="1"/>
              <a:t>baterai</a:t>
            </a:r>
            <a:r>
              <a:rPr lang="en-US" sz="1600" dirty="0"/>
              <a:t> pada </a:t>
            </a:r>
            <a:r>
              <a:rPr lang="en-US" sz="1600" dirty="0" err="1"/>
              <a:t>jaringan</a:t>
            </a:r>
            <a:r>
              <a:rPr lang="en-US" sz="1600" dirty="0"/>
              <a:t> </a:t>
            </a:r>
            <a:r>
              <a:rPr lang="en-US" sz="1600" dirty="0" err="1"/>
              <a:t>distribusi</a:t>
            </a:r>
            <a:r>
              <a:rPr lang="en-US" sz="1600" dirty="0"/>
              <a:t> </a:t>
            </a:r>
            <a:r>
              <a:rPr lang="en-US" sz="1600" dirty="0" err="1"/>
              <a:t>tegangan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endParaRPr lang="en-US" sz="1600" dirty="0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DEF66576-4817-7845-992A-26957317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81" y="191069"/>
            <a:ext cx="11582400" cy="791571"/>
          </a:xfrm>
        </p:spPr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: </a:t>
            </a:r>
            <a:r>
              <a:rPr lang="en-US" i="1" dirty="0"/>
              <a:t>Big Picture/Overall View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163D272E-E8C5-2445-81C5-098BD95762D6}"/>
              </a:ext>
            </a:extLst>
          </p:cNvPr>
          <p:cNvSpPr/>
          <p:nvPr/>
        </p:nvSpPr>
        <p:spPr>
          <a:xfrm>
            <a:off x="5552661" y="4041476"/>
            <a:ext cx="6313536" cy="850404"/>
          </a:xfrm>
          <a:prstGeom prst="roundRect">
            <a:avLst>
              <a:gd name="adj" fmla="val 8842"/>
            </a:avLst>
          </a:prstGeom>
          <a:solidFill>
            <a:schemeClr val="bg1"/>
          </a:solidFill>
          <a:ln w="12700">
            <a:solidFill>
              <a:srgbClr val="134B7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Rumusan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masalah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akurasi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penentuan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kapasitas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hosting </a:t>
            </a:r>
            <a:r>
              <a:rPr lang="en-US" dirty="0" err="1">
                <a:solidFill>
                  <a:schemeClr val="tx1"/>
                </a:solidFill>
              </a:rPr>
              <a:t>stokastik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E684C6B8-57D8-934A-8567-56F1ADD9E75C}"/>
              </a:ext>
            </a:extLst>
          </p:cNvPr>
          <p:cNvSpPr/>
          <p:nvPr/>
        </p:nvSpPr>
        <p:spPr>
          <a:xfrm rot="5400000">
            <a:off x="8373095" y="3604496"/>
            <a:ext cx="361694" cy="534534"/>
          </a:xfrm>
          <a:prstGeom prst="rightArrow">
            <a:avLst/>
          </a:prstGeom>
          <a:solidFill>
            <a:srgbClr val="134B7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D706AFCE-23F9-7A42-9ADB-809D660D998B}"/>
              </a:ext>
            </a:extLst>
          </p:cNvPr>
          <p:cNvSpPr/>
          <p:nvPr/>
        </p:nvSpPr>
        <p:spPr>
          <a:xfrm rot="10800000">
            <a:off x="4863710" y="5404695"/>
            <a:ext cx="1006216" cy="534534"/>
          </a:xfrm>
          <a:prstGeom prst="rightArrow">
            <a:avLst/>
          </a:prstGeom>
          <a:solidFill>
            <a:srgbClr val="134B7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4EF4C98-D15D-794B-852C-87C9E1F95406}"/>
              </a:ext>
            </a:extLst>
          </p:cNvPr>
          <p:cNvSpPr/>
          <p:nvPr/>
        </p:nvSpPr>
        <p:spPr>
          <a:xfrm rot="5400000">
            <a:off x="8373095" y="4805460"/>
            <a:ext cx="361694" cy="534534"/>
          </a:xfrm>
          <a:prstGeom prst="rightArrow">
            <a:avLst/>
          </a:prstGeom>
          <a:solidFill>
            <a:srgbClr val="134B7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0321EF-766C-1646-9955-3B8FD898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D1AED-FB21-4BC5-ADA4-092E4BB550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23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6000"/>
                            </p:stCondLst>
                            <p:childTnLst>
                              <p:par>
                                <p:cTn id="1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8" grpId="0" animBg="1"/>
      <p:bldP spid="19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69FC18F-DE1D-4FA9-9A8E-2042E34987F2}" vid="{0C8266A3-84C3-4ADA-825E-2EF4B6E236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28176</TotalTime>
  <Words>1597</Words>
  <Application>Microsoft Macintosh PowerPoint</Application>
  <PresentationFormat>Widescreen</PresentationFormat>
  <Paragraphs>248</Paragraphs>
  <Slides>38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Segoe UI Light</vt:lpstr>
      <vt:lpstr>Segoe UI Symbol</vt:lpstr>
      <vt:lpstr>Wingdings</vt:lpstr>
      <vt:lpstr>Office Theme</vt:lpstr>
      <vt:lpstr>PowerPoint Presentation</vt:lpstr>
      <vt:lpstr>Pokok Bahasan</vt:lpstr>
      <vt:lpstr>Pendahuluan: Latar Belakang (Kenaikan Penetrasi EBT)</vt:lpstr>
      <vt:lpstr>Pendahuluan: Latar Belakang (Kenaikan Penetrasi PLTS)</vt:lpstr>
      <vt:lpstr>Pendahuluan: Latar Belakang (Kenaikan Penetrasi PLTS)</vt:lpstr>
      <vt:lpstr>Pendahuluan: Latar Belakang (Dorongan)</vt:lpstr>
      <vt:lpstr>Pendahuluan: Latar Belakang (Tantangan)</vt:lpstr>
      <vt:lpstr>Voltage Rise</vt:lpstr>
      <vt:lpstr>Pendahuluan: Big Picture/Overall View</vt:lpstr>
      <vt:lpstr>Pendahuluan: Rumusan Masalah (Karakteristik Penetrasi)</vt:lpstr>
      <vt:lpstr>Pendahuluan: Rumusan Masalah</vt:lpstr>
      <vt:lpstr>Pendahuluan: Rumusan Masalah Spesifik</vt:lpstr>
      <vt:lpstr>Pendahuluan: Rumusan Masalah Spesifik</vt:lpstr>
      <vt:lpstr>Pendahuluan: Rumusan Masalah Spesifik</vt:lpstr>
      <vt:lpstr>Pendahuluan: Rumusan Malasah Spesifik (PLTS-Baterai)</vt:lpstr>
      <vt:lpstr>Pendahuluan: Rumusan Malasah Spesifik (PLTS-Baterai)</vt:lpstr>
      <vt:lpstr>Pendahuluan: Tujuan Penelitian dan Hipotesis</vt:lpstr>
      <vt:lpstr>Tinjauan Pustaka: Density &amp; Centrality of the Issues</vt:lpstr>
      <vt:lpstr>Tinjauan Pustaka : Usulan Solusi</vt:lpstr>
      <vt:lpstr>Tinjauan Pustaka: State-of-the-Art  Keaslian Penelitian</vt:lpstr>
      <vt:lpstr>Tinjauan Pustaka: Landasan Teori</vt:lpstr>
      <vt:lpstr>Metode Penelitian: Diagram Alir Penelitian</vt:lpstr>
      <vt:lpstr>Metode Penelitian: Diagram Alir Penelitian</vt:lpstr>
      <vt:lpstr>Metode Penelitian: Diagram Alir Penelitian</vt:lpstr>
      <vt:lpstr>Metode Penelitian: Data Masukan</vt:lpstr>
      <vt:lpstr>Metode Penelitian: Simulation Tools</vt:lpstr>
      <vt:lpstr>Metode Penelitian: Diagram Alir Metode</vt:lpstr>
      <vt:lpstr>Metode Penelitian: Hidden Markov Model</vt:lpstr>
      <vt:lpstr>Metode Penelitian: Layered Hidden Markov Model</vt:lpstr>
      <vt:lpstr>Metode Penelitian: Layered Hidden Markov Model</vt:lpstr>
      <vt:lpstr>Metode Penelitian: Perancangan Proses Analisis</vt:lpstr>
      <vt:lpstr>Kemajuan Penelitian: Tahapan dan Posisi Penelitian</vt:lpstr>
      <vt:lpstr>Kemajuan Penelitian: Tahap I</vt:lpstr>
      <vt:lpstr>Jadwal Penelitian</vt:lpstr>
      <vt:lpstr>Jadwal Penelitian</vt:lpstr>
      <vt:lpstr>Jadwal Penelitian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Windows</dc:creator>
  <cp:lastModifiedBy>wyatmaja</cp:lastModifiedBy>
  <cp:revision>554</cp:revision>
  <cp:lastPrinted>2019-12-02T04:12:42Z</cp:lastPrinted>
  <dcterms:created xsi:type="dcterms:W3CDTF">2018-09-20T06:18:13Z</dcterms:created>
  <dcterms:modified xsi:type="dcterms:W3CDTF">2021-04-27T03:52:02Z</dcterms:modified>
</cp:coreProperties>
</file>